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9" r:id="rId3"/>
    <p:sldId id="258" r:id="rId4"/>
    <p:sldId id="260" r:id="rId5"/>
    <p:sldId id="277" r:id="rId6"/>
    <p:sldId id="278" r:id="rId7"/>
    <p:sldId id="269" r:id="rId8"/>
    <p:sldId id="276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37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6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240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146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923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9116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795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8205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4247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3261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722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4448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9541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4419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65153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27866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41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760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713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9297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3271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5088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6507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989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3FAFD-B33D-4E1C-BC1A-7BA693AD2AEC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BF7DB-E199-4EB2-A4CC-D68340A943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176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88E0B-7A9B-49F9-AC16-8F4619649257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A8687-7CC1-4B3D-92E9-97BB95582B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7230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/>
          <p:cNvSpPr txBox="1"/>
          <p:nvPr/>
        </p:nvSpPr>
        <p:spPr>
          <a:xfrm>
            <a:off x="1498708" y="31780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b="1" u="sng" dirty="0">
                <a:latin typeface="+mn-ea"/>
              </a:rPr>
              <a:t>導入設備の運用説明書</a:t>
            </a:r>
          </a:p>
        </p:txBody>
      </p:sp>
      <p:grpSp>
        <p:nvGrpSpPr>
          <p:cNvPr id="10" name="グループ化 9"/>
          <p:cNvGrpSpPr/>
          <p:nvPr/>
        </p:nvGrpSpPr>
        <p:grpSpPr>
          <a:xfrm>
            <a:off x="124694" y="1213658"/>
            <a:ext cx="8830883" cy="5334291"/>
            <a:chOff x="124694" y="590203"/>
            <a:chExt cx="8830883" cy="6199049"/>
          </a:xfrm>
        </p:grpSpPr>
        <p:sp>
          <p:nvSpPr>
            <p:cNvPr id="12" name="正方形/長方形 11"/>
            <p:cNvSpPr/>
            <p:nvPr/>
          </p:nvSpPr>
          <p:spPr>
            <a:xfrm>
              <a:off x="124694" y="598996"/>
              <a:ext cx="8794867" cy="6190256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0" name="正方形/長方形 19"/>
            <p:cNvSpPr/>
            <p:nvPr/>
          </p:nvSpPr>
          <p:spPr>
            <a:xfrm>
              <a:off x="5220393" y="590203"/>
              <a:ext cx="3732413" cy="52954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+mn-ea"/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157938" y="590203"/>
              <a:ext cx="5062455" cy="316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chemeClr val="tx1"/>
                  </a:solidFill>
                  <a:latin typeface="+mn-ea"/>
                </a:rPr>
                <a:t>導入システム図</a:t>
              </a:r>
            </a:p>
          </p:txBody>
        </p:sp>
        <p:cxnSp>
          <p:nvCxnSpPr>
            <p:cNvPr id="19" name="直線コネクタ 18"/>
            <p:cNvCxnSpPr/>
            <p:nvPr/>
          </p:nvCxnSpPr>
          <p:spPr>
            <a:xfrm flipH="1">
              <a:off x="5219009" y="590203"/>
              <a:ext cx="1384" cy="43874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正方形/長方形 20"/>
            <p:cNvSpPr/>
            <p:nvPr/>
          </p:nvSpPr>
          <p:spPr>
            <a:xfrm>
              <a:off x="5219009" y="591845"/>
              <a:ext cx="3735180" cy="316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chemeClr val="tx1"/>
                  </a:solidFill>
                  <a:latin typeface="+mn-ea"/>
                </a:rPr>
                <a:t>システムの説明</a:t>
              </a:r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5219009" y="906418"/>
              <a:ext cx="3733797" cy="203497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sz="1200" dirty="0">
                  <a:solidFill>
                    <a:schemeClr val="tx1"/>
                  </a:solidFill>
                  <a:latin typeface="+mn-ea"/>
                </a:rPr>
                <a:t>平常時の動作説明</a:t>
              </a:r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】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5221780" y="2944349"/>
              <a:ext cx="3733797" cy="203497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sz="1200" dirty="0">
                  <a:solidFill>
                    <a:schemeClr val="tx1"/>
                  </a:solidFill>
                  <a:latin typeface="+mn-ea"/>
                </a:rPr>
                <a:t>災害時の動作説明</a:t>
              </a:r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】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" name="正方形/長方形 3"/>
            <p:cNvSpPr/>
            <p:nvPr/>
          </p:nvSpPr>
          <p:spPr>
            <a:xfrm>
              <a:off x="4547062" y="4977681"/>
              <a:ext cx="4405744" cy="1805503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sz="1200" dirty="0">
                  <a:solidFill>
                    <a:schemeClr val="tx1"/>
                  </a:solidFill>
                  <a:latin typeface="+mn-ea"/>
                </a:rPr>
                <a:t>特定負荷設備</a:t>
              </a:r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】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155168" y="4981689"/>
              <a:ext cx="4391484" cy="1798771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sz="1200" dirty="0">
                  <a:solidFill>
                    <a:schemeClr val="tx1"/>
                  </a:solidFill>
                  <a:latin typeface="+mn-ea"/>
                </a:rPr>
                <a:t>システム構成</a:t>
              </a:r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】</a:t>
              </a:r>
            </a:p>
            <a:p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14" name="テキスト ボックス 13"/>
          <p:cNvSpPr txBox="1"/>
          <p:nvPr/>
        </p:nvSpPr>
        <p:spPr>
          <a:xfrm>
            <a:off x="124694" y="6542117"/>
            <a:ext cx="89528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※</a:t>
            </a:r>
            <a:r>
              <a:rPr kumimoji="1" lang="ja-JP" altLang="en-US" sz="1400" dirty="0"/>
              <a:t>必要に応じて、記入する欄の構成や数を変更すること　　　　　　　　　　　　　　　　　　　　　　</a:t>
            </a:r>
            <a:r>
              <a:rPr kumimoji="1" lang="en-US" altLang="ja-JP" sz="1400" dirty="0"/>
              <a:t>1/2</a:t>
            </a:r>
            <a:endParaRPr kumimoji="1" lang="ja-JP" altLang="en-US" sz="1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B58C27B-8B38-4E8D-97AB-2E56397004C3}"/>
              </a:ext>
            </a:extLst>
          </p:cNvPr>
          <p:cNvSpPr txBox="1"/>
          <p:nvPr/>
        </p:nvSpPr>
        <p:spPr>
          <a:xfrm>
            <a:off x="4908666" y="453461"/>
            <a:ext cx="3811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u="sng" dirty="0">
                <a:latin typeface="+mn-ea"/>
              </a:rPr>
              <a:t>施設の住所：　　　　　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0BC147E-169E-417A-89FC-D2867E44B436}"/>
              </a:ext>
            </a:extLst>
          </p:cNvPr>
          <p:cNvSpPr txBox="1"/>
          <p:nvPr/>
        </p:nvSpPr>
        <p:spPr>
          <a:xfrm>
            <a:off x="4898729" y="758135"/>
            <a:ext cx="3743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u="sng" dirty="0">
                <a:latin typeface="+mn-ea"/>
              </a:rPr>
              <a:t>設備設置箇所の住所：　　　　　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D7C0F605-654E-46D3-83BE-670212B25911}"/>
              </a:ext>
            </a:extLst>
          </p:cNvPr>
          <p:cNvSpPr txBox="1"/>
          <p:nvPr/>
        </p:nvSpPr>
        <p:spPr>
          <a:xfrm>
            <a:off x="4908665" y="162431"/>
            <a:ext cx="3675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u="sng" dirty="0">
                <a:latin typeface="+mn-ea"/>
              </a:rPr>
              <a:t>施設名：　　　　　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869A13C-0F8F-2239-7798-F1CA0EE99469}"/>
              </a:ext>
            </a:extLst>
          </p:cNvPr>
          <p:cNvSpPr txBox="1"/>
          <p:nvPr/>
        </p:nvSpPr>
        <p:spPr>
          <a:xfrm>
            <a:off x="114335" y="8106"/>
            <a:ext cx="1280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B-8-1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653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/>
        </p:nvGrpSpPr>
        <p:grpSpPr>
          <a:xfrm>
            <a:off x="157939" y="473825"/>
            <a:ext cx="8797639" cy="6068291"/>
            <a:chOff x="157939" y="379612"/>
            <a:chExt cx="8797639" cy="6400797"/>
          </a:xfrm>
        </p:grpSpPr>
        <p:sp>
          <p:nvSpPr>
            <p:cNvPr id="12" name="正方形/長方形 11"/>
            <p:cNvSpPr/>
            <p:nvPr/>
          </p:nvSpPr>
          <p:spPr>
            <a:xfrm>
              <a:off x="157939" y="379612"/>
              <a:ext cx="8794867" cy="6400797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+mn-ea"/>
              </a:endParaRPr>
            </a:p>
          </p:txBody>
        </p:sp>
        <p:cxnSp>
          <p:nvCxnSpPr>
            <p:cNvPr id="5" name="直線コネクタ 4"/>
            <p:cNvCxnSpPr>
              <a:stCxn id="12" idx="1"/>
              <a:endCxn id="12" idx="3"/>
            </p:cNvCxnSpPr>
            <p:nvPr/>
          </p:nvCxnSpPr>
          <p:spPr>
            <a:xfrm>
              <a:off x="157939" y="3580011"/>
              <a:ext cx="8794867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正方形/長方形 5"/>
            <p:cNvSpPr/>
            <p:nvPr/>
          </p:nvSpPr>
          <p:spPr>
            <a:xfrm>
              <a:off x="157939" y="379612"/>
              <a:ext cx="4397434" cy="3269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chemeClr val="tx1"/>
                  </a:solidFill>
                  <a:latin typeface="+mn-ea"/>
                </a:rPr>
                <a:t>平常時（昼間）</a:t>
              </a:r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4555373" y="379612"/>
              <a:ext cx="4397434" cy="3269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chemeClr val="tx1"/>
                  </a:solidFill>
                  <a:latin typeface="+mn-ea"/>
                </a:rPr>
                <a:t>災害時（昼間）</a:t>
              </a:r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160710" y="3591090"/>
              <a:ext cx="4397434" cy="3269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chemeClr val="tx1"/>
                  </a:solidFill>
                  <a:latin typeface="+mn-ea"/>
                </a:rPr>
                <a:t>平常時（夜間）</a:t>
              </a: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4558144" y="3591090"/>
              <a:ext cx="4397434" cy="3269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chemeClr val="tx1"/>
                  </a:solidFill>
                  <a:latin typeface="+mn-ea"/>
                </a:rPr>
                <a:t>災害時（夜間）</a:t>
              </a:r>
            </a:p>
          </p:txBody>
        </p:sp>
        <p:cxnSp>
          <p:nvCxnSpPr>
            <p:cNvPr id="3" name="直線コネクタ 2"/>
            <p:cNvCxnSpPr>
              <a:stCxn id="12" idx="0"/>
              <a:endCxn id="12" idx="2"/>
            </p:cNvCxnSpPr>
            <p:nvPr/>
          </p:nvCxnSpPr>
          <p:spPr>
            <a:xfrm>
              <a:off x="4555373" y="379612"/>
              <a:ext cx="0" cy="640079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テキスト ボックス 8"/>
          <p:cNvSpPr txBox="1"/>
          <p:nvPr/>
        </p:nvSpPr>
        <p:spPr>
          <a:xfrm>
            <a:off x="2610204" y="24936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b="1" u="sng" dirty="0">
                <a:latin typeface="+mn-ea"/>
              </a:rPr>
              <a:t>導入設備の運用方法説明図面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24694" y="6542117"/>
            <a:ext cx="88745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※</a:t>
            </a:r>
            <a:r>
              <a:rPr kumimoji="1" lang="ja-JP" altLang="en-US" sz="1400" dirty="0"/>
              <a:t>必要に応じて、記入する欄の構成や数を変更すること　　　　　　　　　　　　　　　　　　　　　　</a:t>
            </a:r>
            <a:r>
              <a:rPr kumimoji="1" lang="en-US" altLang="ja-JP" sz="1400" dirty="0"/>
              <a:t>2/2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509056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グループ化 16"/>
          <p:cNvGrpSpPr/>
          <p:nvPr/>
        </p:nvGrpSpPr>
        <p:grpSpPr>
          <a:xfrm>
            <a:off x="290945" y="1413164"/>
            <a:ext cx="8645235" cy="5087389"/>
            <a:chOff x="155168" y="590203"/>
            <a:chExt cx="8800409" cy="6192981"/>
          </a:xfrm>
        </p:grpSpPr>
        <p:sp>
          <p:nvSpPr>
            <p:cNvPr id="18" name="正方形/長方形 17"/>
            <p:cNvSpPr/>
            <p:nvPr/>
          </p:nvSpPr>
          <p:spPr>
            <a:xfrm>
              <a:off x="157939" y="590203"/>
              <a:ext cx="8794867" cy="6190256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5220393" y="590203"/>
              <a:ext cx="3732413" cy="52954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+mn-ea"/>
              </a:endParaRPr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157938" y="590203"/>
              <a:ext cx="5062455" cy="316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chemeClr val="tx1"/>
                  </a:solidFill>
                  <a:latin typeface="+mn-ea"/>
                </a:rPr>
                <a:t>導入システム図</a:t>
              </a:r>
            </a:p>
          </p:txBody>
        </p:sp>
        <p:cxnSp>
          <p:nvCxnSpPr>
            <p:cNvPr id="26" name="直線コネクタ 25"/>
            <p:cNvCxnSpPr/>
            <p:nvPr/>
          </p:nvCxnSpPr>
          <p:spPr>
            <a:xfrm flipH="1">
              <a:off x="5219009" y="590203"/>
              <a:ext cx="1384" cy="401278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正方形/長方形 26"/>
            <p:cNvSpPr/>
            <p:nvPr/>
          </p:nvSpPr>
          <p:spPr>
            <a:xfrm>
              <a:off x="5219009" y="591845"/>
              <a:ext cx="3735180" cy="3162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chemeClr val="tx1"/>
                  </a:solidFill>
                  <a:latin typeface="+mn-ea"/>
                </a:rPr>
                <a:t>システムの説明</a:t>
              </a:r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5219009" y="906418"/>
              <a:ext cx="3733797" cy="203497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sz="1200" dirty="0">
                  <a:solidFill>
                    <a:schemeClr val="tx1"/>
                  </a:solidFill>
                  <a:latin typeface="+mn-ea"/>
                </a:rPr>
                <a:t>平常時の動作説明</a:t>
              </a:r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】</a:t>
              </a:r>
            </a:p>
            <a:p>
              <a:r>
                <a:rPr kumimoji="1" lang="en-US" altLang="ja-JP" sz="1000" dirty="0">
                  <a:solidFill>
                    <a:srgbClr val="FF0000"/>
                  </a:solidFill>
                  <a:latin typeface="+mn-ea"/>
                </a:rPr>
                <a:t>1. </a:t>
              </a:r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太陽光発電電力は、パワーコンディショナの系統出力から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分電盤を経由して特定負荷設備へ供給される。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en-US" altLang="ja-JP" sz="1000" dirty="0">
                  <a:solidFill>
                    <a:srgbClr val="FF0000"/>
                  </a:solidFill>
                  <a:latin typeface="+mn-ea"/>
                </a:rPr>
                <a:t>2. </a:t>
              </a:r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発電電力が特定負荷設備の消費電力より大きい且つ蓄電池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が満充電でない場合は、この余剰電力は蓄電池に充電され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る。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en-US" altLang="ja-JP" sz="1000" dirty="0">
                  <a:solidFill>
                    <a:srgbClr val="FF0000"/>
                  </a:solidFill>
                  <a:latin typeface="+mn-ea"/>
                </a:rPr>
                <a:t>3. </a:t>
              </a:r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発電電力が特定負荷設備の消費電力より小さい場合は、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蓄電池から特定負荷設備へ電力を供給する。（蓄電池容量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が設定値を割り込むと供給停止し、商用電源から供給）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en-US" altLang="ja-JP" sz="1000" dirty="0">
                  <a:solidFill>
                    <a:srgbClr val="FF0000"/>
                  </a:solidFill>
                  <a:latin typeface="+mn-ea"/>
                </a:rPr>
                <a:t>4. </a:t>
              </a:r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パワーコンディショナの自立運転出力は、平常時には停止</a:t>
              </a:r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5221780" y="2944349"/>
              <a:ext cx="3733797" cy="203497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sz="1200" dirty="0">
                  <a:solidFill>
                    <a:schemeClr val="tx1"/>
                  </a:solidFill>
                  <a:latin typeface="+mn-ea"/>
                </a:rPr>
                <a:t>災害時の動作説明</a:t>
              </a:r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】</a:t>
              </a:r>
            </a:p>
            <a:p>
              <a:r>
                <a:rPr kumimoji="1" lang="en-US" altLang="ja-JP" sz="1000" dirty="0">
                  <a:solidFill>
                    <a:srgbClr val="FF0000"/>
                  </a:solidFill>
                  <a:latin typeface="+mn-ea"/>
                </a:rPr>
                <a:t>1. </a:t>
              </a:r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災害時に電力系統が停止すると、パワーコンディショナの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系統出力も自動で停止するため、手動で自立運転系を復帰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させる。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en-US" altLang="ja-JP" sz="1000" dirty="0">
                  <a:solidFill>
                    <a:srgbClr val="FF0000"/>
                  </a:solidFill>
                  <a:latin typeface="+mn-ea"/>
                </a:rPr>
                <a:t>2. </a:t>
              </a:r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停電時に太陽光発電がある場合は、パワーコンディショナ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の自立運転出力から特定負荷設備に電力供給を行う。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en-US" altLang="ja-JP" sz="1000" dirty="0">
                  <a:solidFill>
                    <a:srgbClr val="FF0000"/>
                  </a:solidFill>
                  <a:latin typeface="+mn-ea"/>
                </a:rPr>
                <a:t>3. </a:t>
              </a:r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発電量が特定負荷設備の電力消費量を上回る場合は、余剰</a:t>
              </a:r>
              <a:endParaRPr kumimoji="1" lang="en-US" altLang="ja-JP" sz="10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電力を蓄電池に充電する。下回る場合は、蓄電池から特定</a:t>
              </a:r>
              <a:br>
                <a:rPr kumimoji="1" lang="en-US" altLang="ja-JP" sz="1000" dirty="0">
                  <a:solidFill>
                    <a:srgbClr val="FF0000"/>
                  </a:solidFill>
                  <a:latin typeface="+mn-ea"/>
                </a:rPr>
              </a:br>
              <a:r>
                <a:rPr kumimoji="1" lang="ja-JP" altLang="en-US" sz="1000" dirty="0">
                  <a:solidFill>
                    <a:srgbClr val="FF0000"/>
                  </a:solidFill>
                  <a:latin typeface="+mn-ea"/>
                </a:rPr>
                <a:t>　負荷設備電力を供給する。</a:t>
              </a:r>
              <a:endParaRPr kumimoji="1" lang="ja-JP" altLang="en-US" sz="1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" name="正方形/長方形 29"/>
            <p:cNvSpPr/>
            <p:nvPr/>
          </p:nvSpPr>
          <p:spPr>
            <a:xfrm>
              <a:off x="4547062" y="4977681"/>
              <a:ext cx="4405744" cy="1805503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sz="1200" dirty="0">
                  <a:solidFill>
                    <a:schemeClr val="tx1"/>
                  </a:solidFill>
                  <a:latin typeface="+mn-ea"/>
                </a:rPr>
                <a:t>特定負荷設備</a:t>
              </a:r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】</a:t>
              </a:r>
              <a:r>
                <a:rPr kumimoji="1" lang="ja-JP" altLang="en-US" sz="1200" dirty="0">
                  <a:solidFill>
                    <a:schemeClr val="tx1"/>
                  </a:solidFill>
                  <a:latin typeface="+mn-ea"/>
                </a:rPr>
                <a:t>　</a:t>
              </a:r>
              <a:endParaRPr kumimoji="1" lang="en-US" altLang="ja-JP" sz="1200" dirty="0">
                <a:solidFill>
                  <a:schemeClr val="tx1"/>
                </a:solidFill>
                <a:latin typeface="+mn-ea"/>
              </a:endParaRPr>
            </a:p>
            <a:p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　・系統①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</a:t>
              </a:r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事務室照明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		  300W</a:t>
              </a:r>
            </a:p>
            <a:p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	</a:t>
              </a:r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廊下照明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		  200W</a:t>
              </a:r>
            </a:p>
            <a:p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　・系統②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</a:t>
              </a:r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台所コンセント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	1500W</a:t>
              </a:r>
            </a:p>
            <a:p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　・系統③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</a:t>
              </a:r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食堂・居間コンセント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1200W</a:t>
              </a:r>
            </a:p>
            <a:p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155168" y="4981689"/>
              <a:ext cx="4391484" cy="1798771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sz="1200" dirty="0">
                  <a:solidFill>
                    <a:schemeClr val="tx1"/>
                  </a:solidFill>
                  <a:latin typeface="+mn-ea"/>
                </a:rPr>
                <a:t>システム構成</a:t>
              </a:r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】</a:t>
              </a:r>
            </a:p>
            <a:p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　・太陽電池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		240W×60</a:t>
              </a:r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枚 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= 14.4kW</a:t>
              </a:r>
            </a:p>
            <a:p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　・パワーコンディショナ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　　（自立運転出力付き）</a:t>
              </a:r>
              <a:endParaRPr kumimoji="1" lang="en-US" altLang="ja-JP" sz="12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				13kW×1</a:t>
              </a:r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台</a:t>
              </a:r>
              <a:endParaRPr kumimoji="1" lang="en-US" altLang="ja-JP" sz="1200" dirty="0">
                <a:solidFill>
                  <a:srgbClr val="FF0000"/>
                </a:solidFill>
                <a:latin typeface="+mn-ea"/>
              </a:endParaRPr>
            </a:p>
            <a:p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　・リチウムイオン蓄電池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	12kWh×2</a:t>
              </a:r>
              <a:r>
                <a:rPr kumimoji="1" lang="ja-JP" altLang="en-US" sz="1200" dirty="0">
                  <a:solidFill>
                    <a:srgbClr val="FF0000"/>
                  </a:solidFill>
                  <a:latin typeface="+mn-ea"/>
                </a:rPr>
                <a:t>台 </a:t>
              </a:r>
              <a:r>
                <a:rPr kumimoji="1" lang="en-US" altLang="ja-JP" sz="1200" dirty="0">
                  <a:solidFill>
                    <a:srgbClr val="FF0000"/>
                  </a:solidFill>
                  <a:latin typeface="+mn-ea"/>
                </a:rPr>
                <a:t>= 24kWh</a:t>
              </a:r>
              <a:r>
                <a:rPr kumimoji="1" lang="en-US" altLang="ja-JP" sz="1200" dirty="0">
                  <a:solidFill>
                    <a:schemeClr val="tx1"/>
                  </a:solidFill>
                  <a:latin typeface="+mn-ea"/>
                </a:rPr>
                <a:t>	</a:t>
              </a:r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  <a:p>
              <a:endParaRPr kumimoji="1" lang="ja-JP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325209" y="359685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u="sng" dirty="0">
                <a:solidFill>
                  <a:srgbClr val="FF0000"/>
                </a:solidFill>
                <a:latin typeface="+mn-ea"/>
              </a:rPr>
              <a:t>導入設備の運用説明書（</a:t>
            </a:r>
            <a:r>
              <a:rPr kumimoji="1" lang="en-US" altLang="ja-JP" sz="2000" b="1" u="sng" dirty="0">
                <a:solidFill>
                  <a:srgbClr val="FF0000"/>
                </a:solidFill>
                <a:latin typeface="+mn-ea"/>
              </a:rPr>
              <a:t>※</a:t>
            </a:r>
            <a:r>
              <a:rPr kumimoji="1" lang="ja-JP" altLang="en-US" sz="2000" b="1" u="sng" dirty="0">
                <a:solidFill>
                  <a:srgbClr val="FF0000"/>
                </a:solidFill>
                <a:latin typeface="+mn-ea"/>
              </a:rPr>
              <a:t>記入例）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8F7CDB9-6940-4D26-92CE-B0AF7C3693E9}"/>
              </a:ext>
            </a:extLst>
          </p:cNvPr>
          <p:cNvSpPr txBox="1"/>
          <p:nvPr/>
        </p:nvSpPr>
        <p:spPr>
          <a:xfrm>
            <a:off x="4750721" y="351635"/>
            <a:ext cx="3811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u="sng" dirty="0">
                <a:solidFill>
                  <a:srgbClr val="FF0000"/>
                </a:solidFill>
                <a:latin typeface="+mn-ea"/>
              </a:rPr>
              <a:t>施設の住所：●●県●●市●●●●●　　　　　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D64BA26-1F7E-4426-BA63-7C6F9C2B98CA}"/>
              </a:ext>
            </a:extLst>
          </p:cNvPr>
          <p:cNvSpPr txBox="1"/>
          <p:nvPr/>
        </p:nvSpPr>
        <p:spPr>
          <a:xfrm>
            <a:off x="4750721" y="719992"/>
            <a:ext cx="4269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u="sng" dirty="0">
                <a:solidFill>
                  <a:srgbClr val="FF0000"/>
                </a:solidFill>
                <a:latin typeface="+mn-ea"/>
              </a:rPr>
              <a:t>設備設置箇所の住所：同上</a:t>
            </a:r>
            <a:endParaRPr kumimoji="1" lang="en-US" altLang="ja-JP" sz="1400" b="1" u="sng" dirty="0">
              <a:solidFill>
                <a:srgbClr val="FF0000"/>
              </a:solidFill>
              <a:latin typeface="+mn-ea"/>
            </a:endParaRPr>
          </a:p>
          <a:p>
            <a:r>
              <a:rPr kumimoji="1" lang="ja-JP" altLang="en-US" sz="1000" b="1" dirty="0">
                <a:solidFill>
                  <a:srgbClr val="FF0000"/>
                </a:solidFill>
                <a:latin typeface="+mn-ea"/>
              </a:rPr>
              <a:t>　　＊実際に事業を行う場所の所在地・施設名称を記入してください。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AAFB587-5C9D-4E1D-80BE-0AA2B2CF689A}"/>
              </a:ext>
            </a:extLst>
          </p:cNvPr>
          <p:cNvSpPr txBox="1"/>
          <p:nvPr/>
        </p:nvSpPr>
        <p:spPr>
          <a:xfrm>
            <a:off x="4759033" y="60605"/>
            <a:ext cx="3675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u="sng" dirty="0">
                <a:solidFill>
                  <a:srgbClr val="FF0000"/>
                </a:solidFill>
                <a:latin typeface="+mn-ea"/>
              </a:rPr>
              <a:t>施設名：●●●●　　　　　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6C6B6C9-080F-36A7-CFD3-01A8E42073ED}"/>
              </a:ext>
            </a:extLst>
          </p:cNvPr>
          <p:cNvSpPr txBox="1"/>
          <p:nvPr/>
        </p:nvSpPr>
        <p:spPr>
          <a:xfrm>
            <a:off x="627018" y="4356246"/>
            <a:ext cx="4553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>
                <a:solidFill>
                  <a:srgbClr val="FF0000"/>
                </a:solidFill>
              </a:rPr>
              <a:t>＊導入設備による発電量の</a:t>
            </a:r>
            <a:r>
              <a:rPr kumimoji="1" lang="en-US" altLang="ja-JP" sz="900" dirty="0">
                <a:solidFill>
                  <a:srgbClr val="FF0000"/>
                </a:solidFill>
              </a:rPr>
              <a:t>50</a:t>
            </a:r>
            <a:r>
              <a:rPr kumimoji="1" lang="ja-JP" altLang="en-US" sz="900" dirty="0">
                <a:solidFill>
                  <a:srgbClr val="FF0000"/>
                </a:solidFill>
              </a:rPr>
              <a:t>％以上を導入場所の敷地内で自家消費すること。</a:t>
            </a:r>
            <a:endParaRPr kumimoji="1" lang="en-US" altLang="ja-JP" sz="900" dirty="0">
              <a:solidFill>
                <a:srgbClr val="FF0000"/>
              </a:solidFill>
            </a:endParaRPr>
          </a:p>
          <a:p>
            <a:r>
              <a:rPr kumimoji="1" lang="ja-JP" altLang="en-US" sz="900" dirty="0">
                <a:solidFill>
                  <a:srgbClr val="FF0000"/>
                </a:solidFill>
              </a:rPr>
              <a:t>＊パワーコンディショナの最大定格出力の合計が</a:t>
            </a:r>
            <a:r>
              <a:rPr kumimoji="1" lang="en-US" altLang="ja-JP" sz="900" dirty="0">
                <a:solidFill>
                  <a:srgbClr val="FF0000"/>
                </a:solidFill>
              </a:rPr>
              <a:t>10kW</a:t>
            </a:r>
            <a:r>
              <a:rPr kumimoji="1" lang="ja-JP" altLang="en-US" sz="900" dirty="0">
                <a:solidFill>
                  <a:srgbClr val="FF0000"/>
                </a:solidFill>
              </a:rPr>
              <a:t>以上であること。</a:t>
            </a:r>
            <a:endParaRPr kumimoji="1" lang="en-US" altLang="ja-JP" sz="900" dirty="0">
              <a:solidFill>
                <a:srgbClr val="FF0000"/>
              </a:solidFill>
            </a:endParaRPr>
          </a:p>
          <a:p>
            <a:r>
              <a:rPr kumimoji="1" lang="ja-JP" altLang="en-US" sz="900" dirty="0">
                <a:solidFill>
                  <a:srgbClr val="FF0000"/>
                </a:solidFill>
              </a:rPr>
              <a:t>＊積載率（太陽光発電モジュール容量</a:t>
            </a:r>
            <a:r>
              <a:rPr kumimoji="1" lang="en-US" altLang="ja-JP" sz="900" dirty="0">
                <a:solidFill>
                  <a:srgbClr val="FF0000"/>
                </a:solidFill>
              </a:rPr>
              <a:t>÷</a:t>
            </a:r>
            <a:r>
              <a:rPr kumimoji="1" lang="ja-JP" altLang="en-US" sz="900" dirty="0">
                <a:solidFill>
                  <a:srgbClr val="FF0000"/>
                </a:solidFill>
              </a:rPr>
              <a:t>パワーコンディショナの最大定格出力）は、</a:t>
            </a:r>
            <a:endParaRPr kumimoji="1" lang="en-US" altLang="ja-JP" sz="900" dirty="0">
              <a:solidFill>
                <a:srgbClr val="FF0000"/>
              </a:solidFill>
            </a:endParaRPr>
          </a:p>
          <a:p>
            <a:r>
              <a:rPr kumimoji="1" lang="ja-JP" altLang="en-US" sz="900" dirty="0">
                <a:solidFill>
                  <a:srgbClr val="FF0000"/>
                </a:solidFill>
              </a:rPr>
              <a:t>　</a:t>
            </a:r>
            <a:r>
              <a:rPr kumimoji="1" lang="en-US" altLang="ja-JP" sz="900" dirty="0">
                <a:solidFill>
                  <a:srgbClr val="FF0000"/>
                </a:solidFill>
              </a:rPr>
              <a:t>1</a:t>
            </a:r>
            <a:r>
              <a:rPr kumimoji="1" lang="ja-JP" altLang="en-US" sz="900" dirty="0">
                <a:solidFill>
                  <a:srgbClr val="FF0000"/>
                </a:solidFill>
              </a:rPr>
              <a:t>以上であること。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4FB1636-EB1B-F508-28B1-8C75E0D08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29" y="1776734"/>
            <a:ext cx="3487947" cy="2607152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053C6A4-7BF1-F0AA-BD6A-7E5CACB29B30}"/>
              </a:ext>
            </a:extLst>
          </p:cNvPr>
          <p:cNvSpPr txBox="1"/>
          <p:nvPr/>
        </p:nvSpPr>
        <p:spPr>
          <a:xfrm>
            <a:off x="114335" y="8106"/>
            <a:ext cx="1280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B-8-1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BC55B54-DAB5-396A-4211-E3448A31FC28}"/>
              </a:ext>
            </a:extLst>
          </p:cNvPr>
          <p:cNvSpPr txBox="1"/>
          <p:nvPr/>
        </p:nvSpPr>
        <p:spPr>
          <a:xfrm>
            <a:off x="191589" y="777885"/>
            <a:ext cx="42883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00" dirty="0">
                <a:solidFill>
                  <a:srgbClr val="FF0000"/>
                </a:solidFill>
              </a:rPr>
              <a:t>＊</a:t>
            </a:r>
            <a:r>
              <a:rPr kumimoji="1" lang="en-US" altLang="ja-JP" sz="1000" dirty="0">
                <a:solidFill>
                  <a:srgbClr val="FF0000"/>
                </a:solidFill>
              </a:rPr>
              <a:t>B-8-1</a:t>
            </a:r>
            <a:r>
              <a:rPr kumimoji="1" lang="ja-JP" altLang="en-US" sz="1000" dirty="0">
                <a:solidFill>
                  <a:srgbClr val="FF0000"/>
                </a:solidFill>
              </a:rPr>
              <a:t>は導入設備の</a:t>
            </a:r>
            <a:r>
              <a:rPr kumimoji="1" lang="en-US" altLang="ja-JP" sz="1000" dirty="0">
                <a:solidFill>
                  <a:srgbClr val="FF0000"/>
                </a:solidFill>
              </a:rPr>
              <a:t>【</a:t>
            </a:r>
            <a:r>
              <a:rPr kumimoji="1" lang="ja-JP" altLang="en-US" sz="1000" dirty="0">
                <a:solidFill>
                  <a:srgbClr val="FF0000"/>
                </a:solidFill>
              </a:rPr>
              <a:t>平常時</a:t>
            </a:r>
            <a:r>
              <a:rPr kumimoji="1" lang="en-US" altLang="ja-JP" sz="1000" dirty="0">
                <a:solidFill>
                  <a:srgbClr val="FF0000"/>
                </a:solidFill>
              </a:rPr>
              <a:t>】</a:t>
            </a:r>
            <a:r>
              <a:rPr kumimoji="1" lang="ja-JP" altLang="en-US" sz="1000" dirty="0">
                <a:solidFill>
                  <a:srgbClr val="FF0000"/>
                </a:solidFill>
              </a:rPr>
              <a:t>および</a:t>
            </a:r>
            <a:r>
              <a:rPr kumimoji="1" lang="en-US" altLang="ja-JP" sz="1000" dirty="0">
                <a:solidFill>
                  <a:srgbClr val="FF0000"/>
                </a:solidFill>
              </a:rPr>
              <a:t>【</a:t>
            </a:r>
            <a:r>
              <a:rPr kumimoji="1" lang="ja-JP" altLang="en-US" sz="1000" dirty="0">
                <a:solidFill>
                  <a:srgbClr val="FF0000"/>
                </a:solidFill>
              </a:rPr>
              <a:t>災害時</a:t>
            </a:r>
            <a:r>
              <a:rPr kumimoji="1" lang="en-US" altLang="ja-JP" sz="1000" dirty="0">
                <a:solidFill>
                  <a:srgbClr val="FF0000"/>
                </a:solidFill>
              </a:rPr>
              <a:t>】</a:t>
            </a:r>
            <a:r>
              <a:rPr kumimoji="1" lang="ja-JP" altLang="en-US" sz="1000" dirty="0">
                <a:solidFill>
                  <a:srgbClr val="FF0000"/>
                </a:solidFill>
              </a:rPr>
              <a:t>の動作イメージを説明　</a:t>
            </a:r>
            <a:endParaRPr kumimoji="1" lang="en-US" altLang="ja-JP" sz="1000" dirty="0">
              <a:solidFill>
                <a:srgbClr val="FF0000"/>
              </a:solidFill>
            </a:endParaRPr>
          </a:p>
          <a:p>
            <a:r>
              <a:rPr kumimoji="1" lang="ja-JP" altLang="en-US" sz="1000" dirty="0">
                <a:solidFill>
                  <a:srgbClr val="FF0000"/>
                </a:solidFill>
              </a:rPr>
              <a:t>　するものです。具体的な、電力供給系統毎の発電量、パワコン出力等　</a:t>
            </a:r>
            <a:endParaRPr kumimoji="1" lang="en-US" altLang="ja-JP" sz="1000" dirty="0">
              <a:solidFill>
                <a:srgbClr val="FF0000"/>
              </a:solidFill>
            </a:endParaRPr>
          </a:p>
          <a:p>
            <a:r>
              <a:rPr kumimoji="1" lang="ja-JP" altLang="en-US" sz="1000" dirty="0">
                <a:solidFill>
                  <a:srgbClr val="FF0000"/>
                </a:solidFill>
              </a:rPr>
              <a:t>　の値は、</a:t>
            </a:r>
            <a:r>
              <a:rPr kumimoji="1" lang="en-US" altLang="ja-JP" sz="1000" dirty="0">
                <a:solidFill>
                  <a:srgbClr val="FF0000"/>
                </a:solidFill>
              </a:rPr>
              <a:t>B-8-2</a:t>
            </a:r>
            <a:r>
              <a:rPr kumimoji="1" lang="ja-JP" altLang="en-US" sz="1000">
                <a:solidFill>
                  <a:srgbClr val="FF0000"/>
                </a:solidFill>
              </a:rPr>
              <a:t>に記載してください。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055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92585-5907-7C1E-ECB0-327999584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54E887E-AF65-A559-F02C-B9A62625CC13}"/>
              </a:ext>
            </a:extLst>
          </p:cNvPr>
          <p:cNvSpPr txBox="1"/>
          <p:nvPr/>
        </p:nvSpPr>
        <p:spPr>
          <a:xfrm>
            <a:off x="52113" y="321706"/>
            <a:ext cx="5880136" cy="376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46" b="1" u="sng" dirty="0">
                <a:solidFill>
                  <a:srgbClr val="FF0000"/>
                </a:solidFill>
                <a:latin typeface="+mn-ea"/>
              </a:rPr>
              <a:t>B-8-1</a:t>
            </a:r>
            <a:r>
              <a:rPr kumimoji="1" lang="ja-JP" altLang="en-US" sz="1846" b="1" u="sng" dirty="0">
                <a:solidFill>
                  <a:srgbClr val="FF0000"/>
                </a:solidFill>
                <a:latin typeface="+mn-ea"/>
              </a:rPr>
              <a:t> 導入設備の運用説明書（</a:t>
            </a:r>
            <a:r>
              <a:rPr kumimoji="1" lang="en-US" altLang="ja-JP" sz="1846" b="1" u="sng" dirty="0">
                <a:solidFill>
                  <a:srgbClr val="FF0000"/>
                </a:solidFill>
                <a:latin typeface="+mn-ea"/>
              </a:rPr>
              <a:t>※</a:t>
            </a:r>
            <a:r>
              <a:rPr kumimoji="1" lang="ja-JP" altLang="en-US" sz="1846" b="1" u="sng" dirty="0">
                <a:solidFill>
                  <a:srgbClr val="FF0000"/>
                </a:solidFill>
                <a:latin typeface="+mn-ea"/>
              </a:rPr>
              <a:t>蓄電池なし記入例）</a:t>
            </a:r>
          </a:p>
        </p:txBody>
      </p:sp>
      <p:sp>
        <p:nvSpPr>
          <p:cNvPr id="273" name="テキスト ボックス 272">
            <a:extLst>
              <a:ext uri="{FF2B5EF4-FFF2-40B4-BE49-F238E27FC236}">
                <a16:creationId xmlns:a16="http://schemas.microsoft.com/office/drawing/2014/main" id="{8D731B6E-1D95-552F-7DBF-171367502465}"/>
              </a:ext>
            </a:extLst>
          </p:cNvPr>
          <p:cNvSpPr txBox="1"/>
          <p:nvPr/>
        </p:nvSpPr>
        <p:spPr>
          <a:xfrm>
            <a:off x="1713837" y="842545"/>
            <a:ext cx="1042273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平常時（昼間）</a:t>
            </a:r>
          </a:p>
        </p:txBody>
      </p:sp>
      <p:sp>
        <p:nvSpPr>
          <p:cNvPr id="446" name="テキスト ボックス 445">
            <a:extLst>
              <a:ext uri="{FF2B5EF4-FFF2-40B4-BE49-F238E27FC236}">
                <a16:creationId xmlns:a16="http://schemas.microsoft.com/office/drawing/2014/main" id="{6EE59818-582E-6F0C-3593-E27D0E92BB98}"/>
              </a:ext>
            </a:extLst>
          </p:cNvPr>
          <p:cNvSpPr txBox="1"/>
          <p:nvPr/>
        </p:nvSpPr>
        <p:spPr>
          <a:xfrm>
            <a:off x="151817" y="4483120"/>
            <a:ext cx="4385947" cy="10295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①太陽光発電電力はパワコンの系統出力から一般負荷へ電力供給。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②発電電力が一般負荷の消費電力より大きい場合、逆潮流が発生しない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ようにパワコン出力を抑制。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③発電電力が一般負荷の消費電力より小さい場合は、不足分を系統電力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から電力供給。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④自立出力は停止。</a:t>
            </a:r>
          </a:p>
        </p:txBody>
      </p:sp>
      <p:sp>
        <p:nvSpPr>
          <p:cNvPr id="476" name="テキスト ボックス 475">
            <a:extLst>
              <a:ext uri="{FF2B5EF4-FFF2-40B4-BE49-F238E27FC236}">
                <a16:creationId xmlns:a16="http://schemas.microsoft.com/office/drawing/2014/main" id="{FF605676-0D22-0EC3-EC10-16A60D023874}"/>
              </a:ext>
            </a:extLst>
          </p:cNvPr>
          <p:cNvSpPr txBox="1"/>
          <p:nvPr/>
        </p:nvSpPr>
        <p:spPr>
          <a:xfrm>
            <a:off x="6324340" y="842545"/>
            <a:ext cx="1042273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平常時（夜間）</a:t>
            </a:r>
          </a:p>
        </p:txBody>
      </p:sp>
      <p:sp>
        <p:nvSpPr>
          <p:cNvPr id="619" name="テキスト ボックス 618">
            <a:extLst>
              <a:ext uri="{FF2B5EF4-FFF2-40B4-BE49-F238E27FC236}">
                <a16:creationId xmlns:a16="http://schemas.microsoft.com/office/drawing/2014/main" id="{B269B015-CB02-BC24-7AD7-5B72C38CAC08}"/>
              </a:ext>
            </a:extLst>
          </p:cNvPr>
          <p:cNvSpPr txBox="1"/>
          <p:nvPr/>
        </p:nvSpPr>
        <p:spPr>
          <a:xfrm>
            <a:off x="4638469" y="4495717"/>
            <a:ext cx="4419186" cy="5609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①太陽光発電電力が無いため、パワコンは停止。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②系統電力より一般負荷へ電力供給。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③自立出力は停止。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621" name="直線コネクタ 620">
            <a:extLst>
              <a:ext uri="{FF2B5EF4-FFF2-40B4-BE49-F238E27FC236}">
                <a16:creationId xmlns:a16="http://schemas.microsoft.com/office/drawing/2014/main" id="{E5B4613C-684B-BBBC-2159-D43DC5990239}"/>
              </a:ext>
            </a:extLst>
          </p:cNvPr>
          <p:cNvCxnSpPr/>
          <p:nvPr/>
        </p:nvCxnSpPr>
        <p:spPr>
          <a:xfrm>
            <a:off x="86344" y="1075184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3" name="テキスト ボックス 622">
            <a:extLst>
              <a:ext uri="{FF2B5EF4-FFF2-40B4-BE49-F238E27FC236}">
                <a16:creationId xmlns:a16="http://schemas.microsoft.com/office/drawing/2014/main" id="{C24AAC58-0971-EDCF-F8C4-6BE2B1AC2E0B}"/>
              </a:ext>
            </a:extLst>
          </p:cNvPr>
          <p:cNvSpPr txBox="1"/>
          <p:nvPr/>
        </p:nvSpPr>
        <p:spPr>
          <a:xfrm>
            <a:off x="1711954" y="4219484"/>
            <a:ext cx="1263487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システム動作説明</a:t>
            </a:r>
          </a:p>
        </p:txBody>
      </p:sp>
      <p:sp>
        <p:nvSpPr>
          <p:cNvPr id="624" name="テキスト ボックス 623">
            <a:extLst>
              <a:ext uri="{FF2B5EF4-FFF2-40B4-BE49-F238E27FC236}">
                <a16:creationId xmlns:a16="http://schemas.microsoft.com/office/drawing/2014/main" id="{A0BA453B-AEBF-B9B8-84CB-E3B0F38736FB}"/>
              </a:ext>
            </a:extLst>
          </p:cNvPr>
          <p:cNvSpPr txBox="1"/>
          <p:nvPr/>
        </p:nvSpPr>
        <p:spPr>
          <a:xfrm>
            <a:off x="6158168" y="4216712"/>
            <a:ext cx="1263487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システム動作説明</a:t>
            </a:r>
          </a:p>
        </p:txBody>
      </p:sp>
      <p:sp>
        <p:nvSpPr>
          <p:cNvPr id="627" name="正方形/長方形 626">
            <a:extLst>
              <a:ext uri="{FF2B5EF4-FFF2-40B4-BE49-F238E27FC236}">
                <a16:creationId xmlns:a16="http://schemas.microsoft.com/office/drawing/2014/main" id="{F3417368-A2E6-BEF3-91DA-4426D51A5015}"/>
              </a:ext>
            </a:extLst>
          </p:cNvPr>
          <p:cNvSpPr/>
          <p:nvPr/>
        </p:nvSpPr>
        <p:spPr>
          <a:xfrm>
            <a:off x="85348" y="875778"/>
            <a:ext cx="8972308" cy="541661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4360E0-A041-64EF-7175-E3F2727D336D}"/>
              </a:ext>
            </a:extLst>
          </p:cNvPr>
          <p:cNvSpPr txBox="1"/>
          <p:nvPr/>
        </p:nvSpPr>
        <p:spPr>
          <a:xfrm>
            <a:off x="8021097" y="486143"/>
            <a:ext cx="47801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92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1/2</a:t>
            </a:r>
            <a:endParaRPr kumimoji="1" lang="ja-JP" altLang="en-US" sz="1292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A50A5F48-B4F2-C68D-8052-14917C1A5E32}"/>
              </a:ext>
            </a:extLst>
          </p:cNvPr>
          <p:cNvCxnSpPr/>
          <p:nvPr/>
        </p:nvCxnSpPr>
        <p:spPr>
          <a:xfrm>
            <a:off x="4572000" y="875778"/>
            <a:ext cx="0" cy="54166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14C65090-7DD7-D8D2-53D4-9311FE2E9DAD}"/>
              </a:ext>
            </a:extLst>
          </p:cNvPr>
          <p:cNvCxnSpPr/>
          <p:nvPr/>
        </p:nvCxnSpPr>
        <p:spPr>
          <a:xfrm>
            <a:off x="85348" y="4244114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1997D6A-C372-F78F-237D-EFAF38142821}"/>
              </a:ext>
            </a:extLst>
          </p:cNvPr>
          <p:cNvCxnSpPr/>
          <p:nvPr/>
        </p:nvCxnSpPr>
        <p:spPr>
          <a:xfrm>
            <a:off x="85348" y="4443521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直線コネクタ 505">
            <a:extLst>
              <a:ext uri="{FF2B5EF4-FFF2-40B4-BE49-F238E27FC236}">
                <a16:creationId xmlns:a16="http://schemas.microsoft.com/office/drawing/2014/main" id="{34169C91-4568-BA08-EFC2-31AC60AAC85D}"/>
              </a:ext>
            </a:extLst>
          </p:cNvPr>
          <p:cNvCxnSpPr>
            <a:cxnSpLocks/>
          </p:cNvCxnSpPr>
          <p:nvPr/>
        </p:nvCxnSpPr>
        <p:spPr>
          <a:xfrm flipH="1">
            <a:off x="1080267" y="3262828"/>
            <a:ext cx="465512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直線コネクタ 287">
            <a:extLst>
              <a:ext uri="{FF2B5EF4-FFF2-40B4-BE49-F238E27FC236}">
                <a16:creationId xmlns:a16="http://schemas.microsoft.com/office/drawing/2014/main" id="{CE92551A-F050-68B6-2FDB-0A3504A18242}"/>
              </a:ext>
            </a:extLst>
          </p:cNvPr>
          <p:cNvCxnSpPr>
            <a:cxnSpLocks/>
          </p:cNvCxnSpPr>
          <p:nvPr/>
        </p:nvCxnSpPr>
        <p:spPr>
          <a:xfrm flipH="1">
            <a:off x="3192977" y="1999918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線コネクタ 224">
            <a:extLst>
              <a:ext uri="{FF2B5EF4-FFF2-40B4-BE49-F238E27FC236}">
                <a16:creationId xmlns:a16="http://schemas.microsoft.com/office/drawing/2014/main" id="{EEC49F6A-55D5-67DA-48C6-3630AEC0044E}"/>
              </a:ext>
            </a:extLst>
          </p:cNvPr>
          <p:cNvCxnSpPr>
            <a:cxnSpLocks/>
          </p:cNvCxnSpPr>
          <p:nvPr/>
        </p:nvCxnSpPr>
        <p:spPr>
          <a:xfrm>
            <a:off x="4106718" y="1331383"/>
            <a:ext cx="0" cy="9304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フリーフォーム: 図形 210">
            <a:extLst>
              <a:ext uri="{FF2B5EF4-FFF2-40B4-BE49-F238E27FC236}">
                <a16:creationId xmlns:a16="http://schemas.microsoft.com/office/drawing/2014/main" id="{05826244-834D-6D84-ABB9-67F45B00C7F2}"/>
              </a:ext>
            </a:extLst>
          </p:cNvPr>
          <p:cNvSpPr/>
          <p:nvPr/>
        </p:nvSpPr>
        <p:spPr>
          <a:xfrm>
            <a:off x="2145884" y="3350438"/>
            <a:ext cx="327192" cy="334965"/>
          </a:xfrm>
          <a:custGeom>
            <a:avLst/>
            <a:gdLst>
              <a:gd name="connsiteX0" fmla="*/ 0 w 407193"/>
              <a:gd name="connsiteY0" fmla="*/ 0 h 111919"/>
              <a:gd name="connsiteX1" fmla="*/ 407193 w 407193"/>
              <a:gd name="connsiteY1" fmla="*/ 0 h 111919"/>
              <a:gd name="connsiteX2" fmla="*/ 407193 w 407193"/>
              <a:gd name="connsiteY2" fmla="*/ 111919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7193" h="111919">
                <a:moveTo>
                  <a:pt x="0" y="0"/>
                </a:moveTo>
                <a:lnTo>
                  <a:pt x="407193" y="0"/>
                </a:lnTo>
                <a:lnTo>
                  <a:pt x="407193" y="111919"/>
                </a:lnTo>
              </a:path>
            </a:pathLst>
          </a:custGeom>
          <a:noFill/>
          <a:ln>
            <a:solidFill>
              <a:srgbClr val="00B0F0"/>
            </a:solidFill>
            <a:prstDash val="dash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cxnSp>
        <p:nvCxnSpPr>
          <p:cNvPr id="216" name="直線コネクタ 215">
            <a:extLst>
              <a:ext uri="{FF2B5EF4-FFF2-40B4-BE49-F238E27FC236}">
                <a16:creationId xmlns:a16="http://schemas.microsoft.com/office/drawing/2014/main" id="{A82FC188-2EB8-7976-A3A1-F34F17216587}"/>
              </a:ext>
            </a:extLst>
          </p:cNvPr>
          <p:cNvCxnSpPr>
            <a:cxnSpLocks/>
          </p:cNvCxnSpPr>
          <p:nvPr/>
        </p:nvCxnSpPr>
        <p:spPr>
          <a:xfrm flipH="1">
            <a:off x="2118841" y="1866980"/>
            <a:ext cx="1109945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線コネクタ 216">
            <a:extLst>
              <a:ext uri="{FF2B5EF4-FFF2-40B4-BE49-F238E27FC236}">
                <a16:creationId xmlns:a16="http://schemas.microsoft.com/office/drawing/2014/main" id="{46E5979C-52DA-5B1A-C7D0-29AE852883C0}"/>
              </a:ext>
            </a:extLst>
          </p:cNvPr>
          <p:cNvCxnSpPr>
            <a:cxnSpLocks/>
          </p:cNvCxnSpPr>
          <p:nvPr/>
        </p:nvCxnSpPr>
        <p:spPr>
          <a:xfrm flipH="1">
            <a:off x="3208987" y="1666577"/>
            <a:ext cx="3498" cy="358047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線コネクタ 217">
            <a:extLst>
              <a:ext uri="{FF2B5EF4-FFF2-40B4-BE49-F238E27FC236}">
                <a16:creationId xmlns:a16="http://schemas.microsoft.com/office/drawing/2014/main" id="{196114DE-67F4-2FEE-91DE-6F1D83E24D7C}"/>
              </a:ext>
            </a:extLst>
          </p:cNvPr>
          <p:cNvCxnSpPr>
            <a:cxnSpLocks/>
          </p:cNvCxnSpPr>
          <p:nvPr/>
        </p:nvCxnSpPr>
        <p:spPr>
          <a:xfrm>
            <a:off x="1780305" y="2031660"/>
            <a:ext cx="0" cy="1109945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線コネクタ 220">
            <a:extLst>
              <a:ext uri="{FF2B5EF4-FFF2-40B4-BE49-F238E27FC236}">
                <a16:creationId xmlns:a16="http://schemas.microsoft.com/office/drawing/2014/main" id="{59FDBFB1-6D75-EB48-5A9A-3EA7E18062CD}"/>
              </a:ext>
            </a:extLst>
          </p:cNvPr>
          <p:cNvCxnSpPr>
            <a:cxnSpLocks/>
          </p:cNvCxnSpPr>
          <p:nvPr/>
        </p:nvCxnSpPr>
        <p:spPr>
          <a:xfrm flipH="1">
            <a:off x="1049147" y="2033153"/>
            <a:ext cx="1754428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楕円 221">
            <a:extLst>
              <a:ext uri="{FF2B5EF4-FFF2-40B4-BE49-F238E27FC236}">
                <a16:creationId xmlns:a16="http://schemas.microsoft.com/office/drawing/2014/main" id="{FBBD5475-5DB8-F7B7-C850-4B234B6DCABD}"/>
              </a:ext>
            </a:extLst>
          </p:cNvPr>
          <p:cNvSpPr/>
          <p:nvPr/>
        </p:nvSpPr>
        <p:spPr>
          <a:xfrm>
            <a:off x="4007036" y="1135822"/>
            <a:ext cx="199385" cy="19938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23" b="1" dirty="0">
                <a:solidFill>
                  <a:schemeClr val="tx1"/>
                </a:solidFill>
              </a:rPr>
              <a:t>～</a:t>
            </a:r>
          </a:p>
        </p:txBody>
      </p:sp>
      <p:cxnSp>
        <p:nvCxnSpPr>
          <p:cNvPr id="227" name="直線コネクタ 226">
            <a:extLst>
              <a:ext uri="{FF2B5EF4-FFF2-40B4-BE49-F238E27FC236}">
                <a16:creationId xmlns:a16="http://schemas.microsoft.com/office/drawing/2014/main" id="{EE1AEF6D-FCB9-43A7-E7C9-5ECE04EC77A6}"/>
              </a:ext>
            </a:extLst>
          </p:cNvPr>
          <p:cNvCxnSpPr>
            <a:cxnSpLocks/>
          </p:cNvCxnSpPr>
          <p:nvPr/>
        </p:nvCxnSpPr>
        <p:spPr>
          <a:xfrm flipH="1">
            <a:off x="3192977" y="1734042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正方形/長方形 227">
            <a:extLst>
              <a:ext uri="{FF2B5EF4-FFF2-40B4-BE49-F238E27FC236}">
                <a16:creationId xmlns:a16="http://schemas.microsoft.com/office/drawing/2014/main" id="{128394CA-A45C-EE9A-92B7-2281C0CC072F}"/>
              </a:ext>
            </a:extLst>
          </p:cNvPr>
          <p:cNvSpPr/>
          <p:nvPr/>
        </p:nvSpPr>
        <p:spPr>
          <a:xfrm>
            <a:off x="3586902" y="1634339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RPR</a:t>
            </a: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25DB90C2-1637-37F7-ED65-6C137D228605}"/>
              </a:ext>
            </a:extLst>
          </p:cNvPr>
          <p:cNvSpPr/>
          <p:nvPr/>
        </p:nvSpPr>
        <p:spPr>
          <a:xfrm>
            <a:off x="3940582" y="1468167"/>
            <a:ext cx="332308" cy="1661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 err="1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Wh</a:t>
            </a:r>
            <a:endParaRPr kumimoji="1" lang="en-US" altLang="ja-JP" sz="738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36" name="正方形/長方形 235">
            <a:extLst>
              <a:ext uri="{FF2B5EF4-FFF2-40B4-BE49-F238E27FC236}">
                <a16:creationId xmlns:a16="http://schemas.microsoft.com/office/drawing/2014/main" id="{FA3B7C83-38BE-CB5E-FED8-8E242898CD10}"/>
              </a:ext>
            </a:extLst>
          </p:cNvPr>
          <p:cNvSpPr/>
          <p:nvPr/>
        </p:nvSpPr>
        <p:spPr>
          <a:xfrm>
            <a:off x="1414726" y="1800511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16A31F93-9CBE-1668-68E4-52D861184988}"/>
              </a:ext>
            </a:extLst>
          </p:cNvPr>
          <p:cNvSpPr/>
          <p:nvPr/>
        </p:nvSpPr>
        <p:spPr>
          <a:xfrm>
            <a:off x="3586902" y="1900215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MM</a:t>
            </a:r>
          </a:p>
        </p:txBody>
      </p:sp>
      <p:sp>
        <p:nvSpPr>
          <p:cNvPr id="245" name="テキスト ボックス 244">
            <a:extLst>
              <a:ext uri="{FF2B5EF4-FFF2-40B4-BE49-F238E27FC236}">
                <a16:creationId xmlns:a16="http://schemas.microsoft.com/office/drawing/2014/main" id="{05BB0696-2655-E49C-E492-076D5F0962D5}"/>
              </a:ext>
            </a:extLst>
          </p:cNvPr>
          <p:cNvSpPr txBox="1"/>
          <p:nvPr/>
        </p:nvSpPr>
        <p:spPr>
          <a:xfrm rot="5400000">
            <a:off x="499450" y="2244104"/>
            <a:ext cx="34977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92" dirty="0"/>
              <a:t>～</a:t>
            </a:r>
          </a:p>
        </p:txBody>
      </p:sp>
      <p:cxnSp>
        <p:nvCxnSpPr>
          <p:cNvPr id="246" name="直線コネクタ 245">
            <a:extLst>
              <a:ext uri="{FF2B5EF4-FFF2-40B4-BE49-F238E27FC236}">
                <a16:creationId xmlns:a16="http://schemas.microsoft.com/office/drawing/2014/main" id="{1FC35BA6-84E6-9D0C-50F6-980A6CCADC12}"/>
              </a:ext>
            </a:extLst>
          </p:cNvPr>
          <p:cNvCxnSpPr>
            <a:cxnSpLocks/>
          </p:cNvCxnSpPr>
          <p:nvPr/>
        </p:nvCxnSpPr>
        <p:spPr>
          <a:xfrm>
            <a:off x="2803790" y="2033267"/>
            <a:ext cx="6784" cy="103015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テキスト ボックス 246">
            <a:extLst>
              <a:ext uri="{FF2B5EF4-FFF2-40B4-BE49-F238E27FC236}">
                <a16:creationId xmlns:a16="http://schemas.microsoft.com/office/drawing/2014/main" id="{1B5F3B2F-8325-AC7D-F478-99095E74120E}"/>
              </a:ext>
            </a:extLst>
          </p:cNvPr>
          <p:cNvSpPr txBox="1"/>
          <p:nvPr/>
        </p:nvSpPr>
        <p:spPr>
          <a:xfrm>
            <a:off x="3890987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251" name="テキスト ボックス 250">
            <a:extLst>
              <a:ext uri="{FF2B5EF4-FFF2-40B4-BE49-F238E27FC236}">
                <a16:creationId xmlns:a16="http://schemas.microsoft.com/office/drawing/2014/main" id="{6D062EB6-B18D-ABBC-FD1C-F730CE8F7DE3}"/>
              </a:ext>
            </a:extLst>
          </p:cNvPr>
          <p:cNvSpPr txBox="1"/>
          <p:nvPr/>
        </p:nvSpPr>
        <p:spPr>
          <a:xfrm>
            <a:off x="3393043" y="1138884"/>
            <a:ext cx="607860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系統電力</a:t>
            </a:r>
          </a:p>
        </p:txBody>
      </p:sp>
      <p:sp>
        <p:nvSpPr>
          <p:cNvPr id="252" name="テキスト ボックス 251">
            <a:extLst>
              <a:ext uri="{FF2B5EF4-FFF2-40B4-BE49-F238E27FC236}">
                <a16:creationId xmlns:a16="http://schemas.microsoft.com/office/drawing/2014/main" id="{E20D8F89-1FC5-2009-C7DF-53CDB017D7C1}"/>
              </a:ext>
            </a:extLst>
          </p:cNvPr>
          <p:cNvSpPr txBox="1"/>
          <p:nvPr/>
        </p:nvSpPr>
        <p:spPr>
          <a:xfrm>
            <a:off x="3442150" y="3694982"/>
            <a:ext cx="868387" cy="3481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電力線（供給）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電力線（停止）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信号線</a:t>
            </a:r>
          </a:p>
        </p:txBody>
      </p:sp>
      <p:sp>
        <p:nvSpPr>
          <p:cNvPr id="253" name="テキスト ボックス 252">
            <a:extLst>
              <a:ext uri="{FF2B5EF4-FFF2-40B4-BE49-F238E27FC236}">
                <a16:creationId xmlns:a16="http://schemas.microsoft.com/office/drawing/2014/main" id="{160CD50F-A5B0-2AE6-C89F-A61317B6B273}"/>
              </a:ext>
            </a:extLst>
          </p:cNvPr>
          <p:cNvSpPr txBox="1"/>
          <p:nvPr/>
        </p:nvSpPr>
        <p:spPr>
          <a:xfrm>
            <a:off x="2461117" y="3311436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54" name="テキスト ボックス 253">
            <a:extLst>
              <a:ext uri="{FF2B5EF4-FFF2-40B4-BE49-F238E27FC236}">
                <a16:creationId xmlns:a16="http://schemas.microsoft.com/office/drawing/2014/main" id="{6C2AF174-1349-1673-011E-C0CBD60B60D2}"/>
              </a:ext>
            </a:extLst>
          </p:cNvPr>
          <p:cNvSpPr txBox="1"/>
          <p:nvPr/>
        </p:nvSpPr>
        <p:spPr>
          <a:xfrm>
            <a:off x="2138840" y="301910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系統出力</a:t>
            </a:r>
          </a:p>
        </p:txBody>
      </p:sp>
      <p:cxnSp>
        <p:nvCxnSpPr>
          <p:cNvPr id="255" name="直線コネクタ 254">
            <a:extLst>
              <a:ext uri="{FF2B5EF4-FFF2-40B4-BE49-F238E27FC236}">
                <a16:creationId xmlns:a16="http://schemas.microsoft.com/office/drawing/2014/main" id="{7897DA73-B2CB-6BCC-FD72-9A6C646B5E0B}"/>
              </a:ext>
            </a:extLst>
          </p:cNvPr>
          <p:cNvCxnSpPr>
            <a:cxnSpLocks/>
          </p:cNvCxnSpPr>
          <p:nvPr/>
        </p:nvCxnSpPr>
        <p:spPr>
          <a:xfrm flipH="1">
            <a:off x="4026745" y="3959185"/>
            <a:ext cx="250633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線コネクタ 255">
            <a:extLst>
              <a:ext uri="{FF2B5EF4-FFF2-40B4-BE49-F238E27FC236}">
                <a16:creationId xmlns:a16="http://schemas.microsoft.com/office/drawing/2014/main" id="{7787CB1C-730B-27AB-FE79-2618A9D75B22}"/>
              </a:ext>
            </a:extLst>
          </p:cNvPr>
          <p:cNvCxnSpPr>
            <a:cxnSpLocks/>
          </p:cNvCxnSpPr>
          <p:nvPr/>
        </p:nvCxnSpPr>
        <p:spPr>
          <a:xfrm flipH="1">
            <a:off x="4026745" y="3778714"/>
            <a:ext cx="250633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線コネクタ 256">
            <a:extLst>
              <a:ext uri="{FF2B5EF4-FFF2-40B4-BE49-F238E27FC236}">
                <a16:creationId xmlns:a16="http://schemas.microsoft.com/office/drawing/2014/main" id="{81EDB178-136C-2D19-7BB6-90C95556F683}"/>
              </a:ext>
            </a:extLst>
          </p:cNvPr>
          <p:cNvCxnSpPr>
            <a:cxnSpLocks/>
          </p:cNvCxnSpPr>
          <p:nvPr/>
        </p:nvCxnSpPr>
        <p:spPr>
          <a:xfrm flipH="1">
            <a:off x="4026745" y="3869500"/>
            <a:ext cx="250633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線コネクタ 279">
            <a:extLst>
              <a:ext uri="{FF2B5EF4-FFF2-40B4-BE49-F238E27FC236}">
                <a16:creationId xmlns:a16="http://schemas.microsoft.com/office/drawing/2014/main" id="{92EDDC79-EDDC-E96B-A7CE-3E66608FB6BB}"/>
              </a:ext>
            </a:extLst>
          </p:cNvPr>
          <p:cNvCxnSpPr>
            <a:cxnSpLocks/>
          </p:cNvCxnSpPr>
          <p:nvPr/>
        </p:nvCxnSpPr>
        <p:spPr>
          <a:xfrm flipH="1">
            <a:off x="1049147" y="2727813"/>
            <a:ext cx="1754428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線コネクタ 282">
            <a:extLst>
              <a:ext uri="{FF2B5EF4-FFF2-40B4-BE49-F238E27FC236}">
                <a16:creationId xmlns:a16="http://schemas.microsoft.com/office/drawing/2014/main" id="{29F1FCB7-4BD4-BD95-7872-50CED40D9BF5}"/>
              </a:ext>
            </a:extLst>
          </p:cNvPr>
          <p:cNvCxnSpPr>
            <a:cxnSpLocks/>
          </p:cNvCxnSpPr>
          <p:nvPr/>
        </p:nvCxnSpPr>
        <p:spPr>
          <a:xfrm flipH="1">
            <a:off x="2067507" y="3262828"/>
            <a:ext cx="1839804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正方形/長方形 286">
            <a:extLst>
              <a:ext uri="{FF2B5EF4-FFF2-40B4-BE49-F238E27FC236}">
                <a16:creationId xmlns:a16="http://schemas.microsoft.com/office/drawing/2014/main" id="{856D7DD6-4A83-9100-BE7E-0060DAB20126}"/>
              </a:ext>
            </a:extLst>
          </p:cNvPr>
          <p:cNvSpPr/>
          <p:nvPr/>
        </p:nvSpPr>
        <p:spPr>
          <a:xfrm>
            <a:off x="3013980" y="1634339"/>
            <a:ext cx="465231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制御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装置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E028DA2-02A2-5252-EAF5-470C6882CA4E}"/>
              </a:ext>
            </a:extLst>
          </p:cNvPr>
          <p:cNvSpPr txBox="1"/>
          <p:nvPr/>
        </p:nvSpPr>
        <p:spPr>
          <a:xfrm>
            <a:off x="2273284" y="368396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特定負荷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FB661CD6-3AF0-D8F0-93A0-5DEF0C01C3FD}"/>
              </a:ext>
            </a:extLst>
          </p:cNvPr>
          <p:cNvCxnSpPr>
            <a:cxnSpLocks/>
          </p:cNvCxnSpPr>
          <p:nvPr/>
        </p:nvCxnSpPr>
        <p:spPr>
          <a:xfrm flipH="1">
            <a:off x="3309091" y="2498435"/>
            <a:ext cx="675" cy="2148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F37045DB-5266-6EEA-CDB2-460B69268CA1}"/>
              </a:ext>
            </a:extLst>
          </p:cNvPr>
          <p:cNvCxnSpPr>
            <a:cxnSpLocks/>
          </p:cNvCxnSpPr>
          <p:nvPr/>
        </p:nvCxnSpPr>
        <p:spPr>
          <a:xfrm>
            <a:off x="3109754" y="2888590"/>
            <a:ext cx="0" cy="16615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7E1E8367-C809-079B-B495-1ADF15ED83A0}"/>
              </a:ext>
            </a:extLst>
          </p:cNvPr>
          <p:cNvCxnSpPr>
            <a:cxnSpLocks/>
          </p:cNvCxnSpPr>
          <p:nvPr/>
        </p:nvCxnSpPr>
        <p:spPr>
          <a:xfrm>
            <a:off x="3311452" y="2885900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40800884-3D83-D079-724F-1BF003A459E6}"/>
              </a:ext>
            </a:extLst>
          </p:cNvPr>
          <p:cNvCxnSpPr>
            <a:cxnSpLocks/>
          </p:cNvCxnSpPr>
          <p:nvPr/>
        </p:nvCxnSpPr>
        <p:spPr>
          <a:xfrm>
            <a:off x="3506330" y="2882711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FAA4ED8-6D33-87F8-ECF9-BB56BFF43E7D}"/>
              </a:ext>
            </a:extLst>
          </p:cNvPr>
          <p:cNvCxnSpPr>
            <a:cxnSpLocks/>
          </p:cNvCxnSpPr>
          <p:nvPr/>
        </p:nvCxnSpPr>
        <p:spPr>
          <a:xfrm flipH="1">
            <a:off x="3109706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AE1576E4-0A13-0C03-2DCE-B647436E2775}"/>
              </a:ext>
            </a:extLst>
          </p:cNvPr>
          <p:cNvCxnSpPr>
            <a:cxnSpLocks/>
          </p:cNvCxnSpPr>
          <p:nvPr/>
        </p:nvCxnSpPr>
        <p:spPr>
          <a:xfrm>
            <a:off x="3505656" y="260586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BB91B84F-14F5-2777-7F35-84B6CBD73D85}"/>
              </a:ext>
            </a:extLst>
          </p:cNvPr>
          <p:cNvCxnSpPr>
            <a:cxnSpLocks/>
          </p:cNvCxnSpPr>
          <p:nvPr/>
        </p:nvCxnSpPr>
        <p:spPr>
          <a:xfrm>
            <a:off x="3109754" y="260637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楕円 14">
            <a:extLst>
              <a:ext uri="{FF2B5EF4-FFF2-40B4-BE49-F238E27FC236}">
                <a16:creationId xmlns:a16="http://schemas.microsoft.com/office/drawing/2014/main" id="{D9538505-B245-A5FA-77B2-D811D98B514A}"/>
              </a:ext>
            </a:extLst>
          </p:cNvPr>
          <p:cNvSpPr/>
          <p:nvPr/>
        </p:nvSpPr>
        <p:spPr>
          <a:xfrm>
            <a:off x="3089417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E465D2CC-90E1-5254-E019-5993B1939D51}"/>
              </a:ext>
            </a:extLst>
          </p:cNvPr>
          <p:cNvSpPr/>
          <p:nvPr/>
        </p:nvSpPr>
        <p:spPr>
          <a:xfrm>
            <a:off x="3089417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CA1ECB4D-D7A4-B032-6BB6-D85F204A979D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3076450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楕円 17">
            <a:extLst>
              <a:ext uri="{FF2B5EF4-FFF2-40B4-BE49-F238E27FC236}">
                <a16:creationId xmlns:a16="http://schemas.microsoft.com/office/drawing/2014/main" id="{2A7077E8-1494-3D5D-7726-30238F1966F8}"/>
              </a:ext>
            </a:extLst>
          </p:cNvPr>
          <p:cNvSpPr/>
          <p:nvPr/>
        </p:nvSpPr>
        <p:spPr>
          <a:xfrm>
            <a:off x="3291117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C894188A-0A80-738A-B6BA-ACFC9B0C6008}"/>
              </a:ext>
            </a:extLst>
          </p:cNvPr>
          <p:cNvSpPr/>
          <p:nvPr/>
        </p:nvSpPr>
        <p:spPr>
          <a:xfrm>
            <a:off x="3291117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3DA5BDBC-6771-2DE8-736F-4C4D5FC036BD}"/>
              </a:ext>
            </a:extLst>
          </p:cNvPr>
          <p:cNvCxnSpPr>
            <a:cxnSpLocks/>
          </p:cNvCxnSpPr>
          <p:nvPr/>
        </p:nvCxnSpPr>
        <p:spPr>
          <a:xfrm>
            <a:off x="3275856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楕円 20">
            <a:extLst>
              <a:ext uri="{FF2B5EF4-FFF2-40B4-BE49-F238E27FC236}">
                <a16:creationId xmlns:a16="http://schemas.microsoft.com/office/drawing/2014/main" id="{F9FBEE02-38D5-CB41-D05E-78E9B57F4640}"/>
              </a:ext>
            </a:extLst>
          </p:cNvPr>
          <p:cNvSpPr/>
          <p:nvPr/>
        </p:nvSpPr>
        <p:spPr>
          <a:xfrm>
            <a:off x="3488232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4F05430-DEAC-EC26-EEF8-2D4FAD103048}"/>
              </a:ext>
            </a:extLst>
          </p:cNvPr>
          <p:cNvSpPr/>
          <p:nvPr/>
        </p:nvSpPr>
        <p:spPr>
          <a:xfrm>
            <a:off x="3488232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F19F262E-A1D7-CD42-7C02-EC6AD6BD526A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3475263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楕円 23">
            <a:extLst>
              <a:ext uri="{FF2B5EF4-FFF2-40B4-BE49-F238E27FC236}">
                <a16:creationId xmlns:a16="http://schemas.microsoft.com/office/drawing/2014/main" id="{C9655A64-4100-3BE0-B491-B3B79C419A90}"/>
              </a:ext>
            </a:extLst>
          </p:cNvPr>
          <p:cNvSpPr/>
          <p:nvPr/>
        </p:nvSpPr>
        <p:spPr>
          <a:xfrm>
            <a:off x="3242640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C025318A-7AD2-B17D-F129-CD3F211CB345}"/>
              </a:ext>
            </a:extLst>
          </p:cNvPr>
          <p:cNvSpPr/>
          <p:nvPr/>
        </p:nvSpPr>
        <p:spPr>
          <a:xfrm>
            <a:off x="3242640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64E5D537-4B63-F9F3-3F81-91CE71A3BA11}"/>
              </a:ext>
            </a:extLst>
          </p:cNvPr>
          <p:cNvCxnSpPr>
            <a:cxnSpLocks/>
          </p:cNvCxnSpPr>
          <p:nvPr/>
        </p:nvCxnSpPr>
        <p:spPr>
          <a:xfrm flipH="1">
            <a:off x="3309090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9FB9AD3C-9F54-0B7A-C5B6-CA18AAA4206D}"/>
              </a:ext>
            </a:extLst>
          </p:cNvPr>
          <p:cNvCxnSpPr>
            <a:cxnSpLocks/>
          </p:cNvCxnSpPr>
          <p:nvPr/>
        </p:nvCxnSpPr>
        <p:spPr>
          <a:xfrm flipH="1">
            <a:off x="3309091" y="2199332"/>
            <a:ext cx="675" cy="664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58F9C038-8281-0CB8-66CE-36BE1F122D34}"/>
              </a:ext>
            </a:extLst>
          </p:cNvPr>
          <p:cNvCxnSpPr>
            <a:cxnSpLocks/>
          </p:cNvCxnSpPr>
          <p:nvPr/>
        </p:nvCxnSpPr>
        <p:spPr>
          <a:xfrm flipH="1">
            <a:off x="3309091" y="2199325"/>
            <a:ext cx="79753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2F7C252-0265-01AD-104D-43B3AE0CB488}"/>
              </a:ext>
            </a:extLst>
          </p:cNvPr>
          <p:cNvSpPr txBox="1"/>
          <p:nvPr/>
        </p:nvSpPr>
        <p:spPr>
          <a:xfrm>
            <a:off x="2908825" y="2382176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三相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C5056115-B642-D290-CA8F-3D94DDEFFCA4}"/>
              </a:ext>
            </a:extLst>
          </p:cNvPr>
          <p:cNvSpPr txBox="1"/>
          <p:nvPr/>
        </p:nvSpPr>
        <p:spPr>
          <a:xfrm>
            <a:off x="3696618" y="2388880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単相</a:t>
            </a: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02DC7501-CFE7-A366-43F5-3A015D82BBE7}"/>
              </a:ext>
            </a:extLst>
          </p:cNvPr>
          <p:cNvCxnSpPr>
            <a:cxnSpLocks/>
          </p:cNvCxnSpPr>
          <p:nvPr/>
        </p:nvCxnSpPr>
        <p:spPr>
          <a:xfrm flipH="1">
            <a:off x="2810607" y="3063421"/>
            <a:ext cx="299077" cy="0"/>
          </a:xfrm>
          <a:prstGeom prst="line">
            <a:avLst/>
          </a:prstGeom>
          <a:ln w="127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BEC1ABA-0E24-5E14-CD92-735506F7A200}"/>
              </a:ext>
            </a:extLst>
          </p:cNvPr>
          <p:cNvSpPr txBox="1"/>
          <p:nvPr/>
        </p:nvSpPr>
        <p:spPr>
          <a:xfrm>
            <a:off x="3097904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37" name="平行四辺形 36">
            <a:extLst>
              <a:ext uri="{FF2B5EF4-FFF2-40B4-BE49-F238E27FC236}">
                <a16:creationId xmlns:a16="http://schemas.microsoft.com/office/drawing/2014/main" id="{FF3A5464-A4E2-2196-D544-7F127B670130}"/>
              </a:ext>
            </a:extLst>
          </p:cNvPr>
          <p:cNvSpPr/>
          <p:nvPr/>
        </p:nvSpPr>
        <p:spPr>
          <a:xfrm>
            <a:off x="251521" y="1800511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04F26C20-46B5-76BE-DFE7-0C4064E8F644}"/>
              </a:ext>
            </a:extLst>
          </p:cNvPr>
          <p:cNvSpPr/>
          <p:nvPr/>
        </p:nvSpPr>
        <p:spPr>
          <a:xfrm>
            <a:off x="1414726" y="2498435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44" name="平行四辺形 43">
            <a:extLst>
              <a:ext uri="{FF2B5EF4-FFF2-40B4-BE49-F238E27FC236}">
                <a16:creationId xmlns:a16="http://schemas.microsoft.com/office/drawing/2014/main" id="{D04130D5-4D88-F2E0-BACD-A3C3A8B2FFD2}"/>
              </a:ext>
            </a:extLst>
          </p:cNvPr>
          <p:cNvSpPr/>
          <p:nvPr/>
        </p:nvSpPr>
        <p:spPr>
          <a:xfrm>
            <a:off x="251521" y="2498435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252DFD1-1E82-231A-F23B-56731E491857}"/>
              </a:ext>
            </a:extLst>
          </p:cNvPr>
          <p:cNvSpPr/>
          <p:nvPr/>
        </p:nvSpPr>
        <p:spPr>
          <a:xfrm>
            <a:off x="1414726" y="3030186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自立出力付</a:t>
            </a:r>
          </a:p>
        </p:txBody>
      </p:sp>
      <p:sp>
        <p:nvSpPr>
          <p:cNvPr id="46" name="平行四辺形 45">
            <a:extLst>
              <a:ext uri="{FF2B5EF4-FFF2-40B4-BE49-F238E27FC236}">
                <a16:creationId xmlns:a16="http://schemas.microsoft.com/office/drawing/2014/main" id="{81D31C74-A949-D581-7852-741F5333C4FC}"/>
              </a:ext>
            </a:extLst>
          </p:cNvPr>
          <p:cNvSpPr/>
          <p:nvPr/>
        </p:nvSpPr>
        <p:spPr>
          <a:xfrm>
            <a:off x="251521" y="3030186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51" name="楕円 50">
            <a:extLst>
              <a:ext uri="{FF2B5EF4-FFF2-40B4-BE49-F238E27FC236}">
                <a16:creationId xmlns:a16="http://schemas.microsoft.com/office/drawing/2014/main" id="{B0EBC2BA-6F25-C8BA-B93B-403A10463225}"/>
              </a:ext>
            </a:extLst>
          </p:cNvPr>
          <p:cNvSpPr/>
          <p:nvPr/>
        </p:nvSpPr>
        <p:spPr>
          <a:xfrm>
            <a:off x="4040263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507" name="直線コネクタ 506">
            <a:extLst>
              <a:ext uri="{FF2B5EF4-FFF2-40B4-BE49-F238E27FC236}">
                <a16:creationId xmlns:a16="http://schemas.microsoft.com/office/drawing/2014/main" id="{22DF6A75-FF55-77DE-F342-B4272582C712}"/>
              </a:ext>
            </a:extLst>
          </p:cNvPr>
          <p:cNvCxnSpPr>
            <a:cxnSpLocks/>
          </p:cNvCxnSpPr>
          <p:nvPr/>
        </p:nvCxnSpPr>
        <p:spPr>
          <a:xfrm flipH="1">
            <a:off x="4106718" y="2498435"/>
            <a:ext cx="675" cy="2148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8" name="直線コネクタ 507">
            <a:extLst>
              <a:ext uri="{FF2B5EF4-FFF2-40B4-BE49-F238E27FC236}">
                <a16:creationId xmlns:a16="http://schemas.microsoft.com/office/drawing/2014/main" id="{821D3061-3C17-94A7-0860-3261BC2E0AD5}"/>
              </a:ext>
            </a:extLst>
          </p:cNvPr>
          <p:cNvCxnSpPr>
            <a:cxnSpLocks/>
          </p:cNvCxnSpPr>
          <p:nvPr/>
        </p:nvCxnSpPr>
        <p:spPr>
          <a:xfrm>
            <a:off x="3907381" y="2888590"/>
            <a:ext cx="0" cy="36553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0" name="直線コネクタ 529">
            <a:extLst>
              <a:ext uri="{FF2B5EF4-FFF2-40B4-BE49-F238E27FC236}">
                <a16:creationId xmlns:a16="http://schemas.microsoft.com/office/drawing/2014/main" id="{18612EA7-6457-7D21-8DB0-2FCDA832DB3D}"/>
              </a:ext>
            </a:extLst>
          </p:cNvPr>
          <p:cNvCxnSpPr>
            <a:cxnSpLocks/>
          </p:cNvCxnSpPr>
          <p:nvPr/>
        </p:nvCxnSpPr>
        <p:spPr>
          <a:xfrm>
            <a:off x="4109079" y="2885900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1" name="直線コネクタ 530">
            <a:extLst>
              <a:ext uri="{FF2B5EF4-FFF2-40B4-BE49-F238E27FC236}">
                <a16:creationId xmlns:a16="http://schemas.microsoft.com/office/drawing/2014/main" id="{084772A9-83EF-49C0-30F5-9D361FFD6037}"/>
              </a:ext>
            </a:extLst>
          </p:cNvPr>
          <p:cNvCxnSpPr>
            <a:cxnSpLocks/>
          </p:cNvCxnSpPr>
          <p:nvPr/>
        </p:nvCxnSpPr>
        <p:spPr>
          <a:xfrm>
            <a:off x="4303957" y="2882711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5" name="直線コネクタ 534">
            <a:extLst>
              <a:ext uri="{FF2B5EF4-FFF2-40B4-BE49-F238E27FC236}">
                <a16:creationId xmlns:a16="http://schemas.microsoft.com/office/drawing/2014/main" id="{33968CDA-592C-FC0E-FC6D-B6DAD84369EC}"/>
              </a:ext>
            </a:extLst>
          </p:cNvPr>
          <p:cNvCxnSpPr>
            <a:cxnSpLocks/>
          </p:cNvCxnSpPr>
          <p:nvPr/>
        </p:nvCxnSpPr>
        <p:spPr>
          <a:xfrm flipH="1">
            <a:off x="3907333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2" name="直線コネクタ 551">
            <a:extLst>
              <a:ext uri="{FF2B5EF4-FFF2-40B4-BE49-F238E27FC236}">
                <a16:creationId xmlns:a16="http://schemas.microsoft.com/office/drawing/2014/main" id="{90EA283C-60B9-E22A-FC7E-F4E14B55B6F9}"/>
              </a:ext>
            </a:extLst>
          </p:cNvPr>
          <p:cNvCxnSpPr>
            <a:cxnSpLocks/>
          </p:cNvCxnSpPr>
          <p:nvPr/>
        </p:nvCxnSpPr>
        <p:spPr>
          <a:xfrm>
            <a:off x="4303283" y="260586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3" name="直線コネクタ 552">
            <a:extLst>
              <a:ext uri="{FF2B5EF4-FFF2-40B4-BE49-F238E27FC236}">
                <a16:creationId xmlns:a16="http://schemas.microsoft.com/office/drawing/2014/main" id="{9CCF0900-3A8B-98F2-9BD9-92EBD588C5D0}"/>
              </a:ext>
            </a:extLst>
          </p:cNvPr>
          <p:cNvCxnSpPr>
            <a:cxnSpLocks/>
          </p:cNvCxnSpPr>
          <p:nvPr/>
        </p:nvCxnSpPr>
        <p:spPr>
          <a:xfrm>
            <a:off x="3907381" y="260637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4" name="楕円 553">
            <a:extLst>
              <a:ext uri="{FF2B5EF4-FFF2-40B4-BE49-F238E27FC236}">
                <a16:creationId xmlns:a16="http://schemas.microsoft.com/office/drawing/2014/main" id="{D69486FD-E691-FD78-96B4-3DCFB76A1F03}"/>
              </a:ext>
            </a:extLst>
          </p:cNvPr>
          <p:cNvSpPr/>
          <p:nvPr/>
        </p:nvSpPr>
        <p:spPr>
          <a:xfrm>
            <a:off x="3887045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555" name="楕円 554">
            <a:extLst>
              <a:ext uri="{FF2B5EF4-FFF2-40B4-BE49-F238E27FC236}">
                <a16:creationId xmlns:a16="http://schemas.microsoft.com/office/drawing/2014/main" id="{957C9FAA-E985-C02C-4730-ABB30298227A}"/>
              </a:ext>
            </a:extLst>
          </p:cNvPr>
          <p:cNvSpPr/>
          <p:nvPr/>
        </p:nvSpPr>
        <p:spPr>
          <a:xfrm>
            <a:off x="3887045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556" name="直線コネクタ 555">
            <a:extLst>
              <a:ext uri="{FF2B5EF4-FFF2-40B4-BE49-F238E27FC236}">
                <a16:creationId xmlns:a16="http://schemas.microsoft.com/office/drawing/2014/main" id="{A25A3F59-57EC-E3D2-A45D-AC57C703C31F}"/>
              </a:ext>
            </a:extLst>
          </p:cNvPr>
          <p:cNvCxnSpPr>
            <a:cxnSpLocks/>
            <a:endCxn id="555" idx="0"/>
          </p:cNvCxnSpPr>
          <p:nvPr/>
        </p:nvCxnSpPr>
        <p:spPr>
          <a:xfrm>
            <a:off x="3874077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7" name="楕円 556">
            <a:extLst>
              <a:ext uri="{FF2B5EF4-FFF2-40B4-BE49-F238E27FC236}">
                <a16:creationId xmlns:a16="http://schemas.microsoft.com/office/drawing/2014/main" id="{C0610E08-AEBA-A4C4-FA0A-7B4A5CAA95E3}"/>
              </a:ext>
            </a:extLst>
          </p:cNvPr>
          <p:cNvSpPr/>
          <p:nvPr/>
        </p:nvSpPr>
        <p:spPr>
          <a:xfrm>
            <a:off x="4088744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558" name="楕円 557">
            <a:extLst>
              <a:ext uri="{FF2B5EF4-FFF2-40B4-BE49-F238E27FC236}">
                <a16:creationId xmlns:a16="http://schemas.microsoft.com/office/drawing/2014/main" id="{467EE4DF-CC50-AA77-EBCC-D28615F4AF7C}"/>
              </a:ext>
            </a:extLst>
          </p:cNvPr>
          <p:cNvSpPr/>
          <p:nvPr/>
        </p:nvSpPr>
        <p:spPr>
          <a:xfrm>
            <a:off x="4088744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559" name="直線コネクタ 558">
            <a:extLst>
              <a:ext uri="{FF2B5EF4-FFF2-40B4-BE49-F238E27FC236}">
                <a16:creationId xmlns:a16="http://schemas.microsoft.com/office/drawing/2014/main" id="{44296A93-227C-1FB4-3B19-9727D657F4A1}"/>
              </a:ext>
            </a:extLst>
          </p:cNvPr>
          <p:cNvCxnSpPr>
            <a:cxnSpLocks/>
          </p:cNvCxnSpPr>
          <p:nvPr/>
        </p:nvCxnSpPr>
        <p:spPr>
          <a:xfrm>
            <a:off x="4073483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0" name="楕円 559">
            <a:extLst>
              <a:ext uri="{FF2B5EF4-FFF2-40B4-BE49-F238E27FC236}">
                <a16:creationId xmlns:a16="http://schemas.microsoft.com/office/drawing/2014/main" id="{2A5B9B8D-E086-8772-0C18-F280B28BD231}"/>
              </a:ext>
            </a:extLst>
          </p:cNvPr>
          <p:cNvSpPr/>
          <p:nvPr/>
        </p:nvSpPr>
        <p:spPr>
          <a:xfrm>
            <a:off x="4285859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561" name="楕円 560">
            <a:extLst>
              <a:ext uri="{FF2B5EF4-FFF2-40B4-BE49-F238E27FC236}">
                <a16:creationId xmlns:a16="http://schemas.microsoft.com/office/drawing/2014/main" id="{03ACC688-1DF8-EA89-F97F-056B4B982999}"/>
              </a:ext>
            </a:extLst>
          </p:cNvPr>
          <p:cNvSpPr/>
          <p:nvPr/>
        </p:nvSpPr>
        <p:spPr>
          <a:xfrm>
            <a:off x="4285859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562" name="直線コネクタ 561">
            <a:extLst>
              <a:ext uri="{FF2B5EF4-FFF2-40B4-BE49-F238E27FC236}">
                <a16:creationId xmlns:a16="http://schemas.microsoft.com/office/drawing/2014/main" id="{B9B808AE-405D-F651-DFBD-D2B1082BE205}"/>
              </a:ext>
            </a:extLst>
          </p:cNvPr>
          <p:cNvCxnSpPr>
            <a:cxnSpLocks/>
            <a:endCxn id="561" idx="0"/>
          </p:cNvCxnSpPr>
          <p:nvPr/>
        </p:nvCxnSpPr>
        <p:spPr>
          <a:xfrm>
            <a:off x="4272890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3" name="直線コネクタ 562">
            <a:extLst>
              <a:ext uri="{FF2B5EF4-FFF2-40B4-BE49-F238E27FC236}">
                <a16:creationId xmlns:a16="http://schemas.microsoft.com/office/drawing/2014/main" id="{5404C494-1F51-A6F2-C1C7-0158005E8518}"/>
              </a:ext>
            </a:extLst>
          </p:cNvPr>
          <p:cNvCxnSpPr>
            <a:cxnSpLocks/>
          </p:cNvCxnSpPr>
          <p:nvPr/>
        </p:nvCxnSpPr>
        <p:spPr>
          <a:xfrm flipH="1">
            <a:off x="4106717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楕円 51">
            <a:extLst>
              <a:ext uri="{FF2B5EF4-FFF2-40B4-BE49-F238E27FC236}">
                <a16:creationId xmlns:a16="http://schemas.microsoft.com/office/drawing/2014/main" id="{C414EA5F-843F-B823-0B93-41BD0EA45DD4}"/>
              </a:ext>
            </a:extLst>
          </p:cNvPr>
          <p:cNvSpPr/>
          <p:nvPr/>
        </p:nvSpPr>
        <p:spPr>
          <a:xfrm>
            <a:off x="4040263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279" name="直線コネクタ 278">
            <a:extLst>
              <a:ext uri="{FF2B5EF4-FFF2-40B4-BE49-F238E27FC236}">
                <a16:creationId xmlns:a16="http://schemas.microsoft.com/office/drawing/2014/main" id="{84690C74-F0FA-E21F-74BF-09FBBE6FFED6}"/>
              </a:ext>
            </a:extLst>
          </p:cNvPr>
          <p:cNvCxnSpPr>
            <a:cxnSpLocks/>
          </p:cNvCxnSpPr>
          <p:nvPr/>
        </p:nvCxnSpPr>
        <p:spPr>
          <a:xfrm flipH="1">
            <a:off x="5577673" y="3262828"/>
            <a:ext cx="465512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線コネクタ 280">
            <a:extLst>
              <a:ext uri="{FF2B5EF4-FFF2-40B4-BE49-F238E27FC236}">
                <a16:creationId xmlns:a16="http://schemas.microsoft.com/office/drawing/2014/main" id="{4CC806C2-894A-E0B5-769E-AEAB0389D70B}"/>
              </a:ext>
            </a:extLst>
          </p:cNvPr>
          <p:cNvCxnSpPr>
            <a:cxnSpLocks/>
          </p:cNvCxnSpPr>
          <p:nvPr/>
        </p:nvCxnSpPr>
        <p:spPr>
          <a:xfrm flipH="1">
            <a:off x="7690382" y="1999918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線コネクタ 281">
            <a:extLst>
              <a:ext uri="{FF2B5EF4-FFF2-40B4-BE49-F238E27FC236}">
                <a16:creationId xmlns:a16="http://schemas.microsoft.com/office/drawing/2014/main" id="{90051FC9-7967-3392-481D-121F2BBAB95C}"/>
              </a:ext>
            </a:extLst>
          </p:cNvPr>
          <p:cNvCxnSpPr>
            <a:cxnSpLocks/>
          </p:cNvCxnSpPr>
          <p:nvPr/>
        </p:nvCxnSpPr>
        <p:spPr>
          <a:xfrm>
            <a:off x="8604123" y="1331383"/>
            <a:ext cx="0" cy="9304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フリーフォーム: 図形 283">
            <a:extLst>
              <a:ext uri="{FF2B5EF4-FFF2-40B4-BE49-F238E27FC236}">
                <a16:creationId xmlns:a16="http://schemas.microsoft.com/office/drawing/2014/main" id="{820D393F-24A0-446A-A22E-80937FECA65E}"/>
              </a:ext>
            </a:extLst>
          </p:cNvPr>
          <p:cNvSpPr/>
          <p:nvPr/>
        </p:nvSpPr>
        <p:spPr>
          <a:xfrm>
            <a:off x="6643290" y="3350438"/>
            <a:ext cx="327192" cy="334965"/>
          </a:xfrm>
          <a:custGeom>
            <a:avLst/>
            <a:gdLst>
              <a:gd name="connsiteX0" fmla="*/ 0 w 407193"/>
              <a:gd name="connsiteY0" fmla="*/ 0 h 111919"/>
              <a:gd name="connsiteX1" fmla="*/ 407193 w 407193"/>
              <a:gd name="connsiteY1" fmla="*/ 0 h 111919"/>
              <a:gd name="connsiteX2" fmla="*/ 407193 w 407193"/>
              <a:gd name="connsiteY2" fmla="*/ 111919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7193" h="111919">
                <a:moveTo>
                  <a:pt x="0" y="0"/>
                </a:moveTo>
                <a:lnTo>
                  <a:pt x="407193" y="0"/>
                </a:lnTo>
                <a:lnTo>
                  <a:pt x="407193" y="111919"/>
                </a:lnTo>
              </a:path>
            </a:pathLst>
          </a:custGeom>
          <a:noFill/>
          <a:ln>
            <a:solidFill>
              <a:srgbClr val="00B0F0"/>
            </a:solidFill>
            <a:prstDash val="dash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cxnSp>
        <p:nvCxnSpPr>
          <p:cNvPr id="290" name="直線コネクタ 289">
            <a:extLst>
              <a:ext uri="{FF2B5EF4-FFF2-40B4-BE49-F238E27FC236}">
                <a16:creationId xmlns:a16="http://schemas.microsoft.com/office/drawing/2014/main" id="{DE3BB964-645A-2378-660C-7ACA889AFC06}"/>
              </a:ext>
            </a:extLst>
          </p:cNvPr>
          <p:cNvCxnSpPr>
            <a:cxnSpLocks/>
          </p:cNvCxnSpPr>
          <p:nvPr/>
        </p:nvCxnSpPr>
        <p:spPr>
          <a:xfrm flipH="1">
            <a:off x="6616246" y="1866980"/>
            <a:ext cx="1109945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線コネクタ 290">
            <a:extLst>
              <a:ext uri="{FF2B5EF4-FFF2-40B4-BE49-F238E27FC236}">
                <a16:creationId xmlns:a16="http://schemas.microsoft.com/office/drawing/2014/main" id="{D96BEB8F-207C-FD1F-BF18-A93EEF321388}"/>
              </a:ext>
            </a:extLst>
          </p:cNvPr>
          <p:cNvCxnSpPr>
            <a:cxnSpLocks/>
          </p:cNvCxnSpPr>
          <p:nvPr/>
        </p:nvCxnSpPr>
        <p:spPr>
          <a:xfrm flipH="1">
            <a:off x="7706392" y="1666577"/>
            <a:ext cx="3498" cy="358047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線コネクタ 291">
            <a:extLst>
              <a:ext uri="{FF2B5EF4-FFF2-40B4-BE49-F238E27FC236}">
                <a16:creationId xmlns:a16="http://schemas.microsoft.com/office/drawing/2014/main" id="{EC007214-171C-6492-F273-B2CCA5D8270A}"/>
              </a:ext>
            </a:extLst>
          </p:cNvPr>
          <p:cNvCxnSpPr>
            <a:cxnSpLocks/>
          </p:cNvCxnSpPr>
          <p:nvPr/>
        </p:nvCxnSpPr>
        <p:spPr>
          <a:xfrm>
            <a:off x="6277710" y="2031660"/>
            <a:ext cx="0" cy="1109945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線コネクタ 292">
            <a:extLst>
              <a:ext uri="{FF2B5EF4-FFF2-40B4-BE49-F238E27FC236}">
                <a16:creationId xmlns:a16="http://schemas.microsoft.com/office/drawing/2014/main" id="{0813634B-A713-B2F2-BD2B-6961D045F2EE}"/>
              </a:ext>
            </a:extLst>
          </p:cNvPr>
          <p:cNvCxnSpPr>
            <a:cxnSpLocks/>
          </p:cNvCxnSpPr>
          <p:nvPr/>
        </p:nvCxnSpPr>
        <p:spPr>
          <a:xfrm flipH="1">
            <a:off x="5546552" y="203315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楕円 293">
            <a:extLst>
              <a:ext uri="{FF2B5EF4-FFF2-40B4-BE49-F238E27FC236}">
                <a16:creationId xmlns:a16="http://schemas.microsoft.com/office/drawing/2014/main" id="{C2A562AB-6F3E-5939-2998-DACA865C2FE2}"/>
              </a:ext>
            </a:extLst>
          </p:cNvPr>
          <p:cNvSpPr/>
          <p:nvPr/>
        </p:nvSpPr>
        <p:spPr>
          <a:xfrm>
            <a:off x="8504441" y="1135822"/>
            <a:ext cx="199385" cy="19938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23" b="1" dirty="0">
                <a:solidFill>
                  <a:schemeClr val="tx1"/>
                </a:solidFill>
              </a:rPr>
              <a:t>～</a:t>
            </a:r>
          </a:p>
        </p:txBody>
      </p:sp>
      <p:cxnSp>
        <p:nvCxnSpPr>
          <p:cNvPr id="295" name="直線コネクタ 294">
            <a:extLst>
              <a:ext uri="{FF2B5EF4-FFF2-40B4-BE49-F238E27FC236}">
                <a16:creationId xmlns:a16="http://schemas.microsoft.com/office/drawing/2014/main" id="{CCBFC7AC-5032-8E57-8B16-D6CC08565AE0}"/>
              </a:ext>
            </a:extLst>
          </p:cNvPr>
          <p:cNvCxnSpPr>
            <a:cxnSpLocks/>
          </p:cNvCxnSpPr>
          <p:nvPr/>
        </p:nvCxnSpPr>
        <p:spPr>
          <a:xfrm flipH="1">
            <a:off x="7690382" y="1734042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正方形/長方形 295">
            <a:extLst>
              <a:ext uri="{FF2B5EF4-FFF2-40B4-BE49-F238E27FC236}">
                <a16:creationId xmlns:a16="http://schemas.microsoft.com/office/drawing/2014/main" id="{8AA036E9-11AD-CE93-58D7-856CC0D2C98E}"/>
              </a:ext>
            </a:extLst>
          </p:cNvPr>
          <p:cNvSpPr/>
          <p:nvPr/>
        </p:nvSpPr>
        <p:spPr>
          <a:xfrm>
            <a:off x="8084308" y="1634339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RPR</a:t>
            </a:r>
          </a:p>
        </p:txBody>
      </p:sp>
      <p:sp>
        <p:nvSpPr>
          <p:cNvPr id="297" name="正方形/長方形 296">
            <a:extLst>
              <a:ext uri="{FF2B5EF4-FFF2-40B4-BE49-F238E27FC236}">
                <a16:creationId xmlns:a16="http://schemas.microsoft.com/office/drawing/2014/main" id="{6A4EC7D5-9CAA-2B41-6F0B-18C8ECBCF408}"/>
              </a:ext>
            </a:extLst>
          </p:cNvPr>
          <p:cNvSpPr/>
          <p:nvPr/>
        </p:nvSpPr>
        <p:spPr>
          <a:xfrm>
            <a:off x="8437987" y="1468167"/>
            <a:ext cx="332308" cy="1661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 err="1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Wh</a:t>
            </a:r>
            <a:endParaRPr kumimoji="1" lang="en-US" altLang="ja-JP" sz="738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98" name="正方形/長方形 297">
            <a:extLst>
              <a:ext uri="{FF2B5EF4-FFF2-40B4-BE49-F238E27FC236}">
                <a16:creationId xmlns:a16="http://schemas.microsoft.com/office/drawing/2014/main" id="{9A78C650-DEAF-6B97-A683-7254B04E8026}"/>
              </a:ext>
            </a:extLst>
          </p:cNvPr>
          <p:cNvSpPr/>
          <p:nvPr/>
        </p:nvSpPr>
        <p:spPr>
          <a:xfrm>
            <a:off x="5912131" y="1800511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299" name="正方形/長方形 298">
            <a:extLst>
              <a:ext uri="{FF2B5EF4-FFF2-40B4-BE49-F238E27FC236}">
                <a16:creationId xmlns:a16="http://schemas.microsoft.com/office/drawing/2014/main" id="{D000870E-8FDA-4B5F-549E-9C1B62DA6FAF}"/>
              </a:ext>
            </a:extLst>
          </p:cNvPr>
          <p:cNvSpPr/>
          <p:nvPr/>
        </p:nvSpPr>
        <p:spPr>
          <a:xfrm>
            <a:off x="8084308" y="1900215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MM</a:t>
            </a:r>
          </a:p>
        </p:txBody>
      </p:sp>
      <p:sp>
        <p:nvSpPr>
          <p:cNvPr id="300" name="テキスト ボックス 299">
            <a:extLst>
              <a:ext uri="{FF2B5EF4-FFF2-40B4-BE49-F238E27FC236}">
                <a16:creationId xmlns:a16="http://schemas.microsoft.com/office/drawing/2014/main" id="{063C4970-A28D-AC41-9066-BB4BDCCB8C19}"/>
              </a:ext>
            </a:extLst>
          </p:cNvPr>
          <p:cNvSpPr txBox="1"/>
          <p:nvPr/>
        </p:nvSpPr>
        <p:spPr>
          <a:xfrm rot="5400000">
            <a:off x="4996855" y="2244104"/>
            <a:ext cx="34977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92" dirty="0"/>
              <a:t>～</a:t>
            </a:r>
          </a:p>
        </p:txBody>
      </p:sp>
      <p:cxnSp>
        <p:nvCxnSpPr>
          <p:cNvPr id="301" name="直線コネクタ 300">
            <a:extLst>
              <a:ext uri="{FF2B5EF4-FFF2-40B4-BE49-F238E27FC236}">
                <a16:creationId xmlns:a16="http://schemas.microsoft.com/office/drawing/2014/main" id="{B7DF6D29-CCFB-4F14-F975-A74F17D36044}"/>
              </a:ext>
            </a:extLst>
          </p:cNvPr>
          <p:cNvCxnSpPr>
            <a:cxnSpLocks/>
          </p:cNvCxnSpPr>
          <p:nvPr/>
        </p:nvCxnSpPr>
        <p:spPr>
          <a:xfrm>
            <a:off x="7301195" y="2033267"/>
            <a:ext cx="6784" cy="1030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テキスト ボックス 302">
            <a:extLst>
              <a:ext uri="{FF2B5EF4-FFF2-40B4-BE49-F238E27FC236}">
                <a16:creationId xmlns:a16="http://schemas.microsoft.com/office/drawing/2014/main" id="{D344DA9F-4A34-E711-AE84-F9675B22EF6D}"/>
              </a:ext>
            </a:extLst>
          </p:cNvPr>
          <p:cNvSpPr txBox="1"/>
          <p:nvPr/>
        </p:nvSpPr>
        <p:spPr>
          <a:xfrm>
            <a:off x="7890448" y="1138884"/>
            <a:ext cx="607860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系統電力</a:t>
            </a:r>
          </a:p>
        </p:txBody>
      </p:sp>
      <p:sp>
        <p:nvSpPr>
          <p:cNvPr id="304" name="テキスト ボックス 303">
            <a:extLst>
              <a:ext uri="{FF2B5EF4-FFF2-40B4-BE49-F238E27FC236}">
                <a16:creationId xmlns:a16="http://schemas.microsoft.com/office/drawing/2014/main" id="{718075E5-0570-ACDE-7910-AB40F1BBE479}"/>
              </a:ext>
            </a:extLst>
          </p:cNvPr>
          <p:cNvSpPr txBox="1"/>
          <p:nvPr/>
        </p:nvSpPr>
        <p:spPr>
          <a:xfrm>
            <a:off x="7939555" y="3694982"/>
            <a:ext cx="868387" cy="3481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電力線（供給）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電力線（停止）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信号線</a:t>
            </a:r>
          </a:p>
        </p:txBody>
      </p:sp>
      <p:sp>
        <p:nvSpPr>
          <p:cNvPr id="305" name="テキスト ボックス 304">
            <a:extLst>
              <a:ext uri="{FF2B5EF4-FFF2-40B4-BE49-F238E27FC236}">
                <a16:creationId xmlns:a16="http://schemas.microsoft.com/office/drawing/2014/main" id="{2CEFB649-0C29-B655-F18C-2BF22C4338A5}"/>
              </a:ext>
            </a:extLst>
          </p:cNvPr>
          <p:cNvSpPr txBox="1"/>
          <p:nvPr/>
        </p:nvSpPr>
        <p:spPr>
          <a:xfrm>
            <a:off x="6958522" y="3311436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306" name="テキスト ボックス 305">
            <a:extLst>
              <a:ext uri="{FF2B5EF4-FFF2-40B4-BE49-F238E27FC236}">
                <a16:creationId xmlns:a16="http://schemas.microsoft.com/office/drawing/2014/main" id="{C373DA5A-BE43-5F2D-0D39-15CE148C052F}"/>
              </a:ext>
            </a:extLst>
          </p:cNvPr>
          <p:cNvSpPr txBox="1"/>
          <p:nvPr/>
        </p:nvSpPr>
        <p:spPr>
          <a:xfrm>
            <a:off x="6636245" y="301910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系統出力</a:t>
            </a:r>
          </a:p>
        </p:txBody>
      </p:sp>
      <p:cxnSp>
        <p:nvCxnSpPr>
          <p:cNvPr id="307" name="直線コネクタ 306">
            <a:extLst>
              <a:ext uri="{FF2B5EF4-FFF2-40B4-BE49-F238E27FC236}">
                <a16:creationId xmlns:a16="http://schemas.microsoft.com/office/drawing/2014/main" id="{B4041AC5-ABCC-5DA2-3CE6-A5902C8F25A5}"/>
              </a:ext>
            </a:extLst>
          </p:cNvPr>
          <p:cNvCxnSpPr>
            <a:cxnSpLocks/>
          </p:cNvCxnSpPr>
          <p:nvPr/>
        </p:nvCxnSpPr>
        <p:spPr>
          <a:xfrm flipH="1">
            <a:off x="8524151" y="3959185"/>
            <a:ext cx="250633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線コネクタ 307">
            <a:extLst>
              <a:ext uri="{FF2B5EF4-FFF2-40B4-BE49-F238E27FC236}">
                <a16:creationId xmlns:a16="http://schemas.microsoft.com/office/drawing/2014/main" id="{B275F632-2AA3-4C56-608F-0859BF9DEB4D}"/>
              </a:ext>
            </a:extLst>
          </p:cNvPr>
          <p:cNvCxnSpPr>
            <a:cxnSpLocks/>
          </p:cNvCxnSpPr>
          <p:nvPr/>
        </p:nvCxnSpPr>
        <p:spPr>
          <a:xfrm flipH="1">
            <a:off x="8524151" y="3778714"/>
            <a:ext cx="250633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線コネクタ 308">
            <a:extLst>
              <a:ext uri="{FF2B5EF4-FFF2-40B4-BE49-F238E27FC236}">
                <a16:creationId xmlns:a16="http://schemas.microsoft.com/office/drawing/2014/main" id="{E4D38B06-BF05-519D-C729-B7F7DC2AECD7}"/>
              </a:ext>
            </a:extLst>
          </p:cNvPr>
          <p:cNvCxnSpPr>
            <a:cxnSpLocks/>
          </p:cNvCxnSpPr>
          <p:nvPr/>
        </p:nvCxnSpPr>
        <p:spPr>
          <a:xfrm flipH="1">
            <a:off x="8524151" y="3869500"/>
            <a:ext cx="250633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線コネクタ 309">
            <a:extLst>
              <a:ext uri="{FF2B5EF4-FFF2-40B4-BE49-F238E27FC236}">
                <a16:creationId xmlns:a16="http://schemas.microsoft.com/office/drawing/2014/main" id="{2532E8B1-7394-CD22-E0CE-2770E7623AF9}"/>
              </a:ext>
            </a:extLst>
          </p:cNvPr>
          <p:cNvCxnSpPr>
            <a:cxnSpLocks/>
          </p:cNvCxnSpPr>
          <p:nvPr/>
        </p:nvCxnSpPr>
        <p:spPr>
          <a:xfrm flipH="1">
            <a:off x="5546552" y="272781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線コネクタ 310">
            <a:extLst>
              <a:ext uri="{FF2B5EF4-FFF2-40B4-BE49-F238E27FC236}">
                <a16:creationId xmlns:a16="http://schemas.microsoft.com/office/drawing/2014/main" id="{E3B0CA40-B726-D3E5-3643-5B285705D39F}"/>
              </a:ext>
            </a:extLst>
          </p:cNvPr>
          <p:cNvCxnSpPr>
            <a:cxnSpLocks/>
          </p:cNvCxnSpPr>
          <p:nvPr/>
        </p:nvCxnSpPr>
        <p:spPr>
          <a:xfrm flipH="1">
            <a:off x="6564912" y="3262828"/>
            <a:ext cx="1839804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正方形/長方形 312">
            <a:extLst>
              <a:ext uri="{FF2B5EF4-FFF2-40B4-BE49-F238E27FC236}">
                <a16:creationId xmlns:a16="http://schemas.microsoft.com/office/drawing/2014/main" id="{0670E6FA-26DF-86D2-A035-A77438515968}"/>
              </a:ext>
            </a:extLst>
          </p:cNvPr>
          <p:cNvSpPr/>
          <p:nvPr/>
        </p:nvSpPr>
        <p:spPr>
          <a:xfrm>
            <a:off x="7511385" y="1634339"/>
            <a:ext cx="465231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制御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装置</a:t>
            </a:r>
          </a:p>
        </p:txBody>
      </p:sp>
      <p:sp>
        <p:nvSpPr>
          <p:cNvPr id="314" name="テキスト ボックス 313">
            <a:extLst>
              <a:ext uri="{FF2B5EF4-FFF2-40B4-BE49-F238E27FC236}">
                <a16:creationId xmlns:a16="http://schemas.microsoft.com/office/drawing/2014/main" id="{A08689D8-3878-97E0-C570-5DF58B877D33}"/>
              </a:ext>
            </a:extLst>
          </p:cNvPr>
          <p:cNvSpPr txBox="1"/>
          <p:nvPr/>
        </p:nvSpPr>
        <p:spPr>
          <a:xfrm>
            <a:off x="6770689" y="368396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特定負荷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315" name="直線コネクタ 314">
            <a:extLst>
              <a:ext uri="{FF2B5EF4-FFF2-40B4-BE49-F238E27FC236}">
                <a16:creationId xmlns:a16="http://schemas.microsoft.com/office/drawing/2014/main" id="{4F3A6555-3B7E-6545-985E-729477F1D65A}"/>
              </a:ext>
            </a:extLst>
          </p:cNvPr>
          <p:cNvCxnSpPr>
            <a:cxnSpLocks/>
          </p:cNvCxnSpPr>
          <p:nvPr/>
        </p:nvCxnSpPr>
        <p:spPr>
          <a:xfrm flipH="1">
            <a:off x="7806496" y="2498435"/>
            <a:ext cx="675" cy="2148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線コネクタ 315">
            <a:extLst>
              <a:ext uri="{FF2B5EF4-FFF2-40B4-BE49-F238E27FC236}">
                <a16:creationId xmlns:a16="http://schemas.microsoft.com/office/drawing/2014/main" id="{A0E54BD8-FC2D-795B-99C3-F235086E581F}"/>
              </a:ext>
            </a:extLst>
          </p:cNvPr>
          <p:cNvCxnSpPr>
            <a:cxnSpLocks/>
          </p:cNvCxnSpPr>
          <p:nvPr/>
        </p:nvCxnSpPr>
        <p:spPr>
          <a:xfrm>
            <a:off x="7607159" y="2888590"/>
            <a:ext cx="0" cy="166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線コネクタ 316">
            <a:extLst>
              <a:ext uri="{FF2B5EF4-FFF2-40B4-BE49-F238E27FC236}">
                <a16:creationId xmlns:a16="http://schemas.microsoft.com/office/drawing/2014/main" id="{AEF987C9-E86D-E6A4-BB6E-6451A048FDA8}"/>
              </a:ext>
            </a:extLst>
          </p:cNvPr>
          <p:cNvCxnSpPr>
            <a:cxnSpLocks/>
          </p:cNvCxnSpPr>
          <p:nvPr/>
        </p:nvCxnSpPr>
        <p:spPr>
          <a:xfrm>
            <a:off x="7808857" y="2885900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線コネクタ 317">
            <a:extLst>
              <a:ext uri="{FF2B5EF4-FFF2-40B4-BE49-F238E27FC236}">
                <a16:creationId xmlns:a16="http://schemas.microsoft.com/office/drawing/2014/main" id="{C55189A5-656C-BCB9-0EFC-120E2650C5E8}"/>
              </a:ext>
            </a:extLst>
          </p:cNvPr>
          <p:cNvCxnSpPr>
            <a:cxnSpLocks/>
          </p:cNvCxnSpPr>
          <p:nvPr/>
        </p:nvCxnSpPr>
        <p:spPr>
          <a:xfrm>
            <a:off x="8003735" y="2882711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線コネクタ 318">
            <a:extLst>
              <a:ext uri="{FF2B5EF4-FFF2-40B4-BE49-F238E27FC236}">
                <a16:creationId xmlns:a16="http://schemas.microsoft.com/office/drawing/2014/main" id="{6335AE88-7309-7778-E9B4-72B25F201387}"/>
              </a:ext>
            </a:extLst>
          </p:cNvPr>
          <p:cNvCxnSpPr>
            <a:cxnSpLocks/>
          </p:cNvCxnSpPr>
          <p:nvPr/>
        </p:nvCxnSpPr>
        <p:spPr>
          <a:xfrm flipH="1">
            <a:off x="7607111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直線コネクタ 383">
            <a:extLst>
              <a:ext uri="{FF2B5EF4-FFF2-40B4-BE49-F238E27FC236}">
                <a16:creationId xmlns:a16="http://schemas.microsoft.com/office/drawing/2014/main" id="{A2F74792-C776-6218-26A2-059C11880760}"/>
              </a:ext>
            </a:extLst>
          </p:cNvPr>
          <p:cNvCxnSpPr>
            <a:cxnSpLocks/>
          </p:cNvCxnSpPr>
          <p:nvPr/>
        </p:nvCxnSpPr>
        <p:spPr>
          <a:xfrm>
            <a:off x="8003061" y="260586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直線コネクタ 384">
            <a:extLst>
              <a:ext uri="{FF2B5EF4-FFF2-40B4-BE49-F238E27FC236}">
                <a16:creationId xmlns:a16="http://schemas.microsoft.com/office/drawing/2014/main" id="{823AA764-9E9C-775D-0094-A8C2A6825DDF}"/>
              </a:ext>
            </a:extLst>
          </p:cNvPr>
          <p:cNvCxnSpPr>
            <a:cxnSpLocks/>
          </p:cNvCxnSpPr>
          <p:nvPr/>
        </p:nvCxnSpPr>
        <p:spPr>
          <a:xfrm>
            <a:off x="7607159" y="260637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楕円 385">
            <a:extLst>
              <a:ext uri="{FF2B5EF4-FFF2-40B4-BE49-F238E27FC236}">
                <a16:creationId xmlns:a16="http://schemas.microsoft.com/office/drawing/2014/main" id="{F3591CB8-397A-5E71-F8C3-D8B61EDC5A43}"/>
              </a:ext>
            </a:extLst>
          </p:cNvPr>
          <p:cNvSpPr/>
          <p:nvPr/>
        </p:nvSpPr>
        <p:spPr>
          <a:xfrm>
            <a:off x="7586823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87" name="楕円 386">
            <a:extLst>
              <a:ext uri="{FF2B5EF4-FFF2-40B4-BE49-F238E27FC236}">
                <a16:creationId xmlns:a16="http://schemas.microsoft.com/office/drawing/2014/main" id="{D2574D4C-3946-3CCA-1354-A545CB00C8FC}"/>
              </a:ext>
            </a:extLst>
          </p:cNvPr>
          <p:cNvSpPr/>
          <p:nvPr/>
        </p:nvSpPr>
        <p:spPr>
          <a:xfrm>
            <a:off x="7586823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88" name="直線コネクタ 387">
            <a:extLst>
              <a:ext uri="{FF2B5EF4-FFF2-40B4-BE49-F238E27FC236}">
                <a16:creationId xmlns:a16="http://schemas.microsoft.com/office/drawing/2014/main" id="{570C21C0-CF24-5A3D-A353-C84DD06E8984}"/>
              </a:ext>
            </a:extLst>
          </p:cNvPr>
          <p:cNvCxnSpPr>
            <a:cxnSpLocks/>
            <a:endCxn id="387" idx="0"/>
          </p:cNvCxnSpPr>
          <p:nvPr/>
        </p:nvCxnSpPr>
        <p:spPr>
          <a:xfrm>
            <a:off x="7573855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楕円 388">
            <a:extLst>
              <a:ext uri="{FF2B5EF4-FFF2-40B4-BE49-F238E27FC236}">
                <a16:creationId xmlns:a16="http://schemas.microsoft.com/office/drawing/2014/main" id="{9EA379EB-D61D-C5AE-0309-8A45771806D6}"/>
              </a:ext>
            </a:extLst>
          </p:cNvPr>
          <p:cNvSpPr/>
          <p:nvPr/>
        </p:nvSpPr>
        <p:spPr>
          <a:xfrm>
            <a:off x="7788522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90" name="楕円 389">
            <a:extLst>
              <a:ext uri="{FF2B5EF4-FFF2-40B4-BE49-F238E27FC236}">
                <a16:creationId xmlns:a16="http://schemas.microsoft.com/office/drawing/2014/main" id="{ED1ECB38-7929-1A7B-B882-855300051135}"/>
              </a:ext>
            </a:extLst>
          </p:cNvPr>
          <p:cNvSpPr/>
          <p:nvPr/>
        </p:nvSpPr>
        <p:spPr>
          <a:xfrm>
            <a:off x="7788522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91" name="直線コネクタ 390">
            <a:extLst>
              <a:ext uri="{FF2B5EF4-FFF2-40B4-BE49-F238E27FC236}">
                <a16:creationId xmlns:a16="http://schemas.microsoft.com/office/drawing/2014/main" id="{C14E3BF5-6449-E3AE-0236-E5678366D7D6}"/>
              </a:ext>
            </a:extLst>
          </p:cNvPr>
          <p:cNvCxnSpPr>
            <a:cxnSpLocks/>
          </p:cNvCxnSpPr>
          <p:nvPr/>
        </p:nvCxnSpPr>
        <p:spPr>
          <a:xfrm>
            <a:off x="7773261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楕円 391">
            <a:extLst>
              <a:ext uri="{FF2B5EF4-FFF2-40B4-BE49-F238E27FC236}">
                <a16:creationId xmlns:a16="http://schemas.microsoft.com/office/drawing/2014/main" id="{395211CE-BDE9-1F13-2D10-43E94C62B885}"/>
              </a:ext>
            </a:extLst>
          </p:cNvPr>
          <p:cNvSpPr/>
          <p:nvPr/>
        </p:nvSpPr>
        <p:spPr>
          <a:xfrm>
            <a:off x="7985637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93" name="楕円 392">
            <a:extLst>
              <a:ext uri="{FF2B5EF4-FFF2-40B4-BE49-F238E27FC236}">
                <a16:creationId xmlns:a16="http://schemas.microsoft.com/office/drawing/2014/main" id="{BCEAA1F3-4530-6F25-5838-1F3599BEDF0D}"/>
              </a:ext>
            </a:extLst>
          </p:cNvPr>
          <p:cNvSpPr/>
          <p:nvPr/>
        </p:nvSpPr>
        <p:spPr>
          <a:xfrm>
            <a:off x="7985637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94" name="直線コネクタ 393">
            <a:extLst>
              <a:ext uri="{FF2B5EF4-FFF2-40B4-BE49-F238E27FC236}">
                <a16:creationId xmlns:a16="http://schemas.microsoft.com/office/drawing/2014/main" id="{4C2EB58E-818A-17C5-30E9-5744FDFAFA61}"/>
              </a:ext>
            </a:extLst>
          </p:cNvPr>
          <p:cNvCxnSpPr>
            <a:cxnSpLocks/>
            <a:endCxn id="393" idx="0"/>
          </p:cNvCxnSpPr>
          <p:nvPr/>
        </p:nvCxnSpPr>
        <p:spPr>
          <a:xfrm>
            <a:off x="7972668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5" name="楕円 394">
            <a:extLst>
              <a:ext uri="{FF2B5EF4-FFF2-40B4-BE49-F238E27FC236}">
                <a16:creationId xmlns:a16="http://schemas.microsoft.com/office/drawing/2014/main" id="{193DF6CF-4C7F-321B-F0C9-DC97B6C3C7BE}"/>
              </a:ext>
            </a:extLst>
          </p:cNvPr>
          <p:cNvSpPr/>
          <p:nvPr/>
        </p:nvSpPr>
        <p:spPr>
          <a:xfrm>
            <a:off x="7740045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396" name="楕円 395">
            <a:extLst>
              <a:ext uri="{FF2B5EF4-FFF2-40B4-BE49-F238E27FC236}">
                <a16:creationId xmlns:a16="http://schemas.microsoft.com/office/drawing/2014/main" id="{616F6EF9-25E2-3FBE-A710-6002D6353A66}"/>
              </a:ext>
            </a:extLst>
          </p:cNvPr>
          <p:cNvSpPr/>
          <p:nvPr/>
        </p:nvSpPr>
        <p:spPr>
          <a:xfrm>
            <a:off x="7740045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397" name="直線コネクタ 396">
            <a:extLst>
              <a:ext uri="{FF2B5EF4-FFF2-40B4-BE49-F238E27FC236}">
                <a16:creationId xmlns:a16="http://schemas.microsoft.com/office/drawing/2014/main" id="{43E2D88A-2FB9-57BB-F47D-2FEC57631D6D}"/>
              </a:ext>
            </a:extLst>
          </p:cNvPr>
          <p:cNvCxnSpPr>
            <a:cxnSpLocks/>
          </p:cNvCxnSpPr>
          <p:nvPr/>
        </p:nvCxnSpPr>
        <p:spPr>
          <a:xfrm flipH="1">
            <a:off x="7806496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線コネクタ 397">
            <a:extLst>
              <a:ext uri="{FF2B5EF4-FFF2-40B4-BE49-F238E27FC236}">
                <a16:creationId xmlns:a16="http://schemas.microsoft.com/office/drawing/2014/main" id="{797E30B6-0904-588E-25FF-264B0D50AC17}"/>
              </a:ext>
            </a:extLst>
          </p:cNvPr>
          <p:cNvCxnSpPr>
            <a:cxnSpLocks/>
          </p:cNvCxnSpPr>
          <p:nvPr/>
        </p:nvCxnSpPr>
        <p:spPr>
          <a:xfrm flipH="1">
            <a:off x="7806496" y="2199332"/>
            <a:ext cx="675" cy="664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直線コネクタ 398">
            <a:extLst>
              <a:ext uri="{FF2B5EF4-FFF2-40B4-BE49-F238E27FC236}">
                <a16:creationId xmlns:a16="http://schemas.microsoft.com/office/drawing/2014/main" id="{493B8DA7-72D1-53D4-8AE6-1DB495CC9DAC}"/>
              </a:ext>
            </a:extLst>
          </p:cNvPr>
          <p:cNvCxnSpPr>
            <a:cxnSpLocks/>
          </p:cNvCxnSpPr>
          <p:nvPr/>
        </p:nvCxnSpPr>
        <p:spPr>
          <a:xfrm flipH="1">
            <a:off x="7806496" y="2199325"/>
            <a:ext cx="79753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" name="テキスト ボックス 399">
            <a:extLst>
              <a:ext uri="{FF2B5EF4-FFF2-40B4-BE49-F238E27FC236}">
                <a16:creationId xmlns:a16="http://schemas.microsoft.com/office/drawing/2014/main" id="{755BCA84-D0A4-09A9-CC67-0439824F1B89}"/>
              </a:ext>
            </a:extLst>
          </p:cNvPr>
          <p:cNvSpPr txBox="1"/>
          <p:nvPr/>
        </p:nvSpPr>
        <p:spPr>
          <a:xfrm>
            <a:off x="7406230" y="2382176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三相</a:t>
            </a:r>
          </a:p>
        </p:txBody>
      </p:sp>
      <p:sp>
        <p:nvSpPr>
          <p:cNvPr id="401" name="テキスト ボックス 400">
            <a:extLst>
              <a:ext uri="{FF2B5EF4-FFF2-40B4-BE49-F238E27FC236}">
                <a16:creationId xmlns:a16="http://schemas.microsoft.com/office/drawing/2014/main" id="{3E45D730-6CD4-23C4-52F8-08B1D45E6637}"/>
              </a:ext>
            </a:extLst>
          </p:cNvPr>
          <p:cNvSpPr txBox="1"/>
          <p:nvPr/>
        </p:nvSpPr>
        <p:spPr>
          <a:xfrm>
            <a:off x="8194024" y="2388880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単相</a:t>
            </a:r>
          </a:p>
        </p:txBody>
      </p:sp>
      <p:cxnSp>
        <p:nvCxnSpPr>
          <p:cNvPr id="402" name="直線コネクタ 401">
            <a:extLst>
              <a:ext uri="{FF2B5EF4-FFF2-40B4-BE49-F238E27FC236}">
                <a16:creationId xmlns:a16="http://schemas.microsoft.com/office/drawing/2014/main" id="{639713D7-C564-5BB4-5D56-F1F3E829613F}"/>
              </a:ext>
            </a:extLst>
          </p:cNvPr>
          <p:cNvCxnSpPr>
            <a:cxnSpLocks/>
          </p:cNvCxnSpPr>
          <p:nvPr/>
        </p:nvCxnSpPr>
        <p:spPr>
          <a:xfrm flipH="1">
            <a:off x="7308012" y="3063421"/>
            <a:ext cx="299077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平行四辺形 403">
            <a:extLst>
              <a:ext uri="{FF2B5EF4-FFF2-40B4-BE49-F238E27FC236}">
                <a16:creationId xmlns:a16="http://schemas.microsoft.com/office/drawing/2014/main" id="{263348C4-B3CC-9C4A-F984-C4A841246E8F}"/>
              </a:ext>
            </a:extLst>
          </p:cNvPr>
          <p:cNvSpPr/>
          <p:nvPr/>
        </p:nvSpPr>
        <p:spPr>
          <a:xfrm>
            <a:off x="4748926" y="1800511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5" name="正方形/長方形 404">
            <a:extLst>
              <a:ext uri="{FF2B5EF4-FFF2-40B4-BE49-F238E27FC236}">
                <a16:creationId xmlns:a16="http://schemas.microsoft.com/office/drawing/2014/main" id="{D9BBED2B-03D5-607F-0E47-880B9BC13772}"/>
              </a:ext>
            </a:extLst>
          </p:cNvPr>
          <p:cNvSpPr/>
          <p:nvPr/>
        </p:nvSpPr>
        <p:spPr>
          <a:xfrm>
            <a:off x="5912131" y="2498435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406" name="平行四辺形 405">
            <a:extLst>
              <a:ext uri="{FF2B5EF4-FFF2-40B4-BE49-F238E27FC236}">
                <a16:creationId xmlns:a16="http://schemas.microsoft.com/office/drawing/2014/main" id="{72ED7971-13E1-AE4B-6247-C354E6E956BD}"/>
              </a:ext>
            </a:extLst>
          </p:cNvPr>
          <p:cNvSpPr/>
          <p:nvPr/>
        </p:nvSpPr>
        <p:spPr>
          <a:xfrm>
            <a:off x="4748926" y="2498435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7" name="正方形/長方形 406">
            <a:extLst>
              <a:ext uri="{FF2B5EF4-FFF2-40B4-BE49-F238E27FC236}">
                <a16:creationId xmlns:a16="http://schemas.microsoft.com/office/drawing/2014/main" id="{1D0FBF5B-D44C-5B50-7FCB-855FAD89DFA6}"/>
              </a:ext>
            </a:extLst>
          </p:cNvPr>
          <p:cNvSpPr/>
          <p:nvPr/>
        </p:nvSpPr>
        <p:spPr>
          <a:xfrm>
            <a:off x="5912131" y="3030186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自立出力付</a:t>
            </a:r>
          </a:p>
        </p:txBody>
      </p:sp>
      <p:sp>
        <p:nvSpPr>
          <p:cNvPr id="408" name="平行四辺形 407">
            <a:extLst>
              <a:ext uri="{FF2B5EF4-FFF2-40B4-BE49-F238E27FC236}">
                <a16:creationId xmlns:a16="http://schemas.microsoft.com/office/drawing/2014/main" id="{7CC91A6F-12BE-E220-1147-ED7FA4BDAEA2}"/>
              </a:ext>
            </a:extLst>
          </p:cNvPr>
          <p:cNvSpPr/>
          <p:nvPr/>
        </p:nvSpPr>
        <p:spPr>
          <a:xfrm>
            <a:off x="4748926" y="3030186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9" name="楕円 408">
            <a:extLst>
              <a:ext uri="{FF2B5EF4-FFF2-40B4-BE49-F238E27FC236}">
                <a16:creationId xmlns:a16="http://schemas.microsoft.com/office/drawing/2014/main" id="{F0715471-D34E-F58E-F093-419D948F439E}"/>
              </a:ext>
            </a:extLst>
          </p:cNvPr>
          <p:cNvSpPr/>
          <p:nvPr/>
        </p:nvSpPr>
        <p:spPr>
          <a:xfrm>
            <a:off x="8537669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410" name="直線コネクタ 409">
            <a:extLst>
              <a:ext uri="{FF2B5EF4-FFF2-40B4-BE49-F238E27FC236}">
                <a16:creationId xmlns:a16="http://schemas.microsoft.com/office/drawing/2014/main" id="{D3D57B9F-B8BF-22F8-5261-83B82A4368CD}"/>
              </a:ext>
            </a:extLst>
          </p:cNvPr>
          <p:cNvCxnSpPr>
            <a:cxnSpLocks/>
          </p:cNvCxnSpPr>
          <p:nvPr/>
        </p:nvCxnSpPr>
        <p:spPr>
          <a:xfrm flipH="1">
            <a:off x="8604123" y="2498435"/>
            <a:ext cx="675" cy="2148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直線コネクタ 410">
            <a:extLst>
              <a:ext uri="{FF2B5EF4-FFF2-40B4-BE49-F238E27FC236}">
                <a16:creationId xmlns:a16="http://schemas.microsoft.com/office/drawing/2014/main" id="{9198621D-1610-3CEA-2211-0D44ACBE180E}"/>
              </a:ext>
            </a:extLst>
          </p:cNvPr>
          <p:cNvCxnSpPr>
            <a:cxnSpLocks/>
          </p:cNvCxnSpPr>
          <p:nvPr/>
        </p:nvCxnSpPr>
        <p:spPr>
          <a:xfrm>
            <a:off x="8404786" y="2888590"/>
            <a:ext cx="0" cy="36553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直線コネクタ 411">
            <a:extLst>
              <a:ext uri="{FF2B5EF4-FFF2-40B4-BE49-F238E27FC236}">
                <a16:creationId xmlns:a16="http://schemas.microsoft.com/office/drawing/2014/main" id="{FA94C0AA-E764-57DE-5736-43EF31F400F4}"/>
              </a:ext>
            </a:extLst>
          </p:cNvPr>
          <p:cNvCxnSpPr>
            <a:cxnSpLocks/>
          </p:cNvCxnSpPr>
          <p:nvPr/>
        </p:nvCxnSpPr>
        <p:spPr>
          <a:xfrm>
            <a:off x="8606484" y="2885900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線コネクタ 412">
            <a:extLst>
              <a:ext uri="{FF2B5EF4-FFF2-40B4-BE49-F238E27FC236}">
                <a16:creationId xmlns:a16="http://schemas.microsoft.com/office/drawing/2014/main" id="{9A6D0803-0193-8348-E22D-577EA237A0B2}"/>
              </a:ext>
            </a:extLst>
          </p:cNvPr>
          <p:cNvCxnSpPr>
            <a:cxnSpLocks/>
          </p:cNvCxnSpPr>
          <p:nvPr/>
        </p:nvCxnSpPr>
        <p:spPr>
          <a:xfrm>
            <a:off x="8801362" y="2882711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直線コネクタ 413">
            <a:extLst>
              <a:ext uri="{FF2B5EF4-FFF2-40B4-BE49-F238E27FC236}">
                <a16:creationId xmlns:a16="http://schemas.microsoft.com/office/drawing/2014/main" id="{B654FFFF-FE0A-DD79-D4F0-FDFE56E2687F}"/>
              </a:ext>
            </a:extLst>
          </p:cNvPr>
          <p:cNvCxnSpPr>
            <a:cxnSpLocks/>
          </p:cNvCxnSpPr>
          <p:nvPr/>
        </p:nvCxnSpPr>
        <p:spPr>
          <a:xfrm flipH="1">
            <a:off x="8404738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直線コネクタ 414">
            <a:extLst>
              <a:ext uri="{FF2B5EF4-FFF2-40B4-BE49-F238E27FC236}">
                <a16:creationId xmlns:a16="http://schemas.microsoft.com/office/drawing/2014/main" id="{989787E2-E444-D776-42BD-877AE3D89A32}"/>
              </a:ext>
            </a:extLst>
          </p:cNvPr>
          <p:cNvCxnSpPr>
            <a:cxnSpLocks/>
          </p:cNvCxnSpPr>
          <p:nvPr/>
        </p:nvCxnSpPr>
        <p:spPr>
          <a:xfrm>
            <a:off x="8800688" y="260586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線コネクタ 415">
            <a:extLst>
              <a:ext uri="{FF2B5EF4-FFF2-40B4-BE49-F238E27FC236}">
                <a16:creationId xmlns:a16="http://schemas.microsoft.com/office/drawing/2014/main" id="{EF2DB9B0-5DA9-4088-63CF-E7641C1D8579}"/>
              </a:ext>
            </a:extLst>
          </p:cNvPr>
          <p:cNvCxnSpPr>
            <a:cxnSpLocks/>
          </p:cNvCxnSpPr>
          <p:nvPr/>
        </p:nvCxnSpPr>
        <p:spPr>
          <a:xfrm>
            <a:off x="8404786" y="260637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楕円 416">
            <a:extLst>
              <a:ext uri="{FF2B5EF4-FFF2-40B4-BE49-F238E27FC236}">
                <a16:creationId xmlns:a16="http://schemas.microsoft.com/office/drawing/2014/main" id="{E06B9D22-263A-CDF5-7C81-064117F372AB}"/>
              </a:ext>
            </a:extLst>
          </p:cNvPr>
          <p:cNvSpPr/>
          <p:nvPr/>
        </p:nvSpPr>
        <p:spPr>
          <a:xfrm>
            <a:off x="8384450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18" name="楕円 417">
            <a:extLst>
              <a:ext uri="{FF2B5EF4-FFF2-40B4-BE49-F238E27FC236}">
                <a16:creationId xmlns:a16="http://schemas.microsoft.com/office/drawing/2014/main" id="{7B6BCA29-E3CC-2133-59B6-D751F28690F4}"/>
              </a:ext>
            </a:extLst>
          </p:cNvPr>
          <p:cNvSpPr/>
          <p:nvPr/>
        </p:nvSpPr>
        <p:spPr>
          <a:xfrm>
            <a:off x="8384450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19" name="直線コネクタ 418">
            <a:extLst>
              <a:ext uri="{FF2B5EF4-FFF2-40B4-BE49-F238E27FC236}">
                <a16:creationId xmlns:a16="http://schemas.microsoft.com/office/drawing/2014/main" id="{006F8FCD-C62B-6D93-7A76-75BA2F90CD85}"/>
              </a:ext>
            </a:extLst>
          </p:cNvPr>
          <p:cNvCxnSpPr>
            <a:cxnSpLocks/>
            <a:endCxn id="418" idx="0"/>
          </p:cNvCxnSpPr>
          <p:nvPr/>
        </p:nvCxnSpPr>
        <p:spPr>
          <a:xfrm>
            <a:off x="8371482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" name="楕円 419">
            <a:extLst>
              <a:ext uri="{FF2B5EF4-FFF2-40B4-BE49-F238E27FC236}">
                <a16:creationId xmlns:a16="http://schemas.microsoft.com/office/drawing/2014/main" id="{888B51C5-A252-43C3-6D10-DF4067389C7D}"/>
              </a:ext>
            </a:extLst>
          </p:cNvPr>
          <p:cNvSpPr/>
          <p:nvPr/>
        </p:nvSpPr>
        <p:spPr>
          <a:xfrm>
            <a:off x="8586149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21" name="楕円 420">
            <a:extLst>
              <a:ext uri="{FF2B5EF4-FFF2-40B4-BE49-F238E27FC236}">
                <a16:creationId xmlns:a16="http://schemas.microsoft.com/office/drawing/2014/main" id="{1FD85E17-EB01-B2DE-977C-7A97677D58C2}"/>
              </a:ext>
            </a:extLst>
          </p:cNvPr>
          <p:cNvSpPr/>
          <p:nvPr/>
        </p:nvSpPr>
        <p:spPr>
          <a:xfrm>
            <a:off x="8586149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22" name="直線コネクタ 421">
            <a:extLst>
              <a:ext uri="{FF2B5EF4-FFF2-40B4-BE49-F238E27FC236}">
                <a16:creationId xmlns:a16="http://schemas.microsoft.com/office/drawing/2014/main" id="{1F5DB007-5D51-1570-DD5F-68E6DD461D38}"/>
              </a:ext>
            </a:extLst>
          </p:cNvPr>
          <p:cNvCxnSpPr>
            <a:cxnSpLocks/>
          </p:cNvCxnSpPr>
          <p:nvPr/>
        </p:nvCxnSpPr>
        <p:spPr>
          <a:xfrm>
            <a:off x="8570888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楕円 422">
            <a:extLst>
              <a:ext uri="{FF2B5EF4-FFF2-40B4-BE49-F238E27FC236}">
                <a16:creationId xmlns:a16="http://schemas.microsoft.com/office/drawing/2014/main" id="{78484136-D93E-ACD9-A97A-0D93FC161C02}"/>
              </a:ext>
            </a:extLst>
          </p:cNvPr>
          <p:cNvSpPr/>
          <p:nvPr/>
        </p:nvSpPr>
        <p:spPr>
          <a:xfrm>
            <a:off x="8783264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24" name="楕円 423">
            <a:extLst>
              <a:ext uri="{FF2B5EF4-FFF2-40B4-BE49-F238E27FC236}">
                <a16:creationId xmlns:a16="http://schemas.microsoft.com/office/drawing/2014/main" id="{4B0D227B-304C-E055-83D8-5251E714D58A}"/>
              </a:ext>
            </a:extLst>
          </p:cNvPr>
          <p:cNvSpPr/>
          <p:nvPr/>
        </p:nvSpPr>
        <p:spPr>
          <a:xfrm>
            <a:off x="8783264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25" name="直線コネクタ 424">
            <a:extLst>
              <a:ext uri="{FF2B5EF4-FFF2-40B4-BE49-F238E27FC236}">
                <a16:creationId xmlns:a16="http://schemas.microsoft.com/office/drawing/2014/main" id="{6A36C4A6-F416-A914-794E-7341AB36E20F}"/>
              </a:ext>
            </a:extLst>
          </p:cNvPr>
          <p:cNvCxnSpPr>
            <a:cxnSpLocks/>
            <a:endCxn id="424" idx="0"/>
          </p:cNvCxnSpPr>
          <p:nvPr/>
        </p:nvCxnSpPr>
        <p:spPr>
          <a:xfrm>
            <a:off x="8770295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線コネクタ 425">
            <a:extLst>
              <a:ext uri="{FF2B5EF4-FFF2-40B4-BE49-F238E27FC236}">
                <a16:creationId xmlns:a16="http://schemas.microsoft.com/office/drawing/2014/main" id="{443A5BE4-54C2-BB4C-A194-F1C95E6BFF80}"/>
              </a:ext>
            </a:extLst>
          </p:cNvPr>
          <p:cNvCxnSpPr>
            <a:cxnSpLocks/>
          </p:cNvCxnSpPr>
          <p:nvPr/>
        </p:nvCxnSpPr>
        <p:spPr>
          <a:xfrm flipH="1">
            <a:off x="8604123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7" name="楕円 426">
            <a:extLst>
              <a:ext uri="{FF2B5EF4-FFF2-40B4-BE49-F238E27FC236}">
                <a16:creationId xmlns:a16="http://schemas.microsoft.com/office/drawing/2014/main" id="{2CAA3801-5105-C89A-5A18-5BDB77FA1E03}"/>
              </a:ext>
            </a:extLst>
          </p:cNvPr>
          <p:cNvSpPr/>
          <p:nvPr/>
        </p:nvSpPr>
        <p:spPr>
          <a:xfrm>
            <a:off x="8537669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428" name="テキスト ボックス 427">
            <a:extLst>
              <a:ext uri="{FF2B5EF4-FFF2-40B4-BE49-F238E27FC236}">
                <a16:creationId xmlns:a16="http://schemas.microsoft.com/office/drawing/2014/main" id="{6650290A-066C-1985-9713-553246904917}"/>
              </a:ext>
            </a:extLst>
          </p:cNvPr>
          <p:cNvSpPr txBox="1"/>
          <p:nvPr/>
        </p:nvSpPr>
        <p:spPr>
          <a:xfrm>
            <a:off x="8400378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429" name="テキスト ボックス 428">
            <a:extLst>
              <a:ext uri="{FF2B5EF4-FFF2-40B4-BE49-F238E27FC236}">
                <a16:creationId xmlns:a16="http://schemas.microsoft.com/office/drawing/2014/main" id="{9CE8FD1D-C30E-669A-B7BC-4A3EF9CE180A}"/>
              </a:ext>
            </a:extLst>
          </p:cNvPr>
          <p:cNvSpPr txBox="1"/>
          <p:nvPr/>
        </p:nvSpPr>
        <p:spPr>
          <a:xfrm>
            <a:off x="7607295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</p:spTree>
    <p:extLst>
      <p:ext uri="{BB962C8B-B14F-4D97-AF65-F5344CB8AC3E}">
        <p14:creationId xmlns:p14="http://schemas.microsoft.com/office/powerpoint/2010/main" val="4199850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6F01D-AB9E-A805-CC26-162A1FC4B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テキスト ボックス 272">
            <a:extLst>
              <a:ext uri="{FF2B5EF4-FFF2-40B4-BE49-F238E27FC236}">
                <a16:creationId xmlns:a16="http://schemas.microsoft.com/office/drawing/2014/main" id="{EF064FBE-412B-A351-E22D-81CCA1476919}"/>
              </a:ext>
            </a:extLst>
          </p:cNvPr>
          <p:cNvSpPr txBox="1"/>
          <p:nvPr/>
        </p:nvSpPr>
        <p:spPr>
          <a:xfrm>
            <a:off x="1713837" y="842545"/>
            <a:ext cx="1042273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災害時（昼間）</a:t>
            </a:r>
          </a:p>
        </p:txBody>
      </p:sp>
      <p:sp>
        <p:nvSpPr>
          <p:cNvPr id="476" name="テキスト ボックス 475">
            <a:extLst>
              <a:ext uri="{FF2B5EF4-FFF2-40B4-BE49-F238E27FC236}">
                <a16:creationId xmlns:a16="http://schemas.microsoft.com/office/drawing/2014/main" id="{0E6EF2EE-A18F-494C-24AD-3EF60C945CB0}"/>
              </a:ext>
            </a:extLst>
          </p:cNvPr>
          <p:cNvSpPr txBox="1"/>
          <p:nvPr/>
        </p:nvSpPr>
        <p:spPr>
          <a:xfrm>
            <a:off x="6324340" y="842545"/>
            <a:ext cx="1042273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災害時（夜間）</a:t>
            </a:r>
          </a:p>
        </p:txBody>
      </p:sp>
      <p:cxnSp>
        <p:nvCxnSpPr>
          <p:cNvPr id="621" name="直線コネクタ 620">
            <a:extLst>
              <a:ext uri="{FF2B5EF4-FFF2-40B4-BE49-F238E27FC236}">
                <a16:creationId xmlns:a16="http://schemas.microsoft.com/office/drawing/2014/main" id="{BFE90917-68F1-E402-2355-4705BE54FD14}"/>
              </a:ext>
            </a:extLst>
          </p:cNvPr>
          <p:cNvCxnSpPr/>
          <p:nvPr/>
        </p:nvCxnSpPr>
        <p:spPr>
          <a:xfrm>
            <a:off x="86344" y="1075184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3" name="テキスト ボックス 622">
            <a:extLst>
              <a:ext uri="{FF2B5EF4-FFF2-40B4-BE49-F238E27FC236}">
                <a16:creationId xmlns:a16="http://schemas.microsoft.com/office/drawing/2014/main" id="{81BD2B0B-1726-E30E-9061-5FC696ABAEE1}"/>
              </a:ext>
            </a:extLst>
          </p:cNvPr>
          <p:cNvSpPr txBox="1"/>
          <p:nvPr/>
        </p:nvSpPr>
        <p:spPr>
          <a:xfrm>
            <a:off x="1711954" y="4219484"/>
            <a:ext cx="1263487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システム動作説明</a:t>
            </a:r>
          </a:p>
        </p:txBody>
      </p:sp>
      <p:sp>
        <p:nvSpPr>
          <p:cNvPr id="624" name="テキスト ボックス 623">
            <a:extLst>
              <a:ext uri="{FF2B5EF4-FFF2-40B4-BE49-F238E27FC236}">
                <a16:creationId xmlns:a16="http://schemas.microsoft.com/office/drawing/2014/main" id="{7CCA02B7-F949-16C2-8EE5-6D4DF30DFE55}"/>
              </a:ext>
            </a:extLst>
          </p:cNvPr>
          <p:cNvSpPr txBox="1"/>
          <p:nvPr/>
        </p:nvSpPr>
        <p:spPr>
          <a:xfrm>
            <a:off x="6158168" y="4216712"/>
            <a:ext cx="1263487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システム動作説明</a:t>
            </a:r>
          </a:p>
        </p:txBody>
      </p:sp>
      <p:sp>
        <p:nvSpPr>
          <p:cNvPr id="627" name="正方形/長方形 626">
            <a:extLst>
              <a:ext uri="{FF2B5EF4-FFF2-40B4-BE49-F238E27FC236}">
                <a16:creationId xmlns:a16="http://schemas.microsoft.com/office/drawing/2014/main" id="{DAB9617B-4159-B82D-0D13-2F208BE81716}"/>
              </a:ext>
            </a:extLst>
          </p:cNvPr>
          <p:cNvSpPr/>
          <p:nvPr/>
        </p:nvSpPr>
        <p:spPr>
          <a:xfrm>
            <a:off x="85348" y="875778"/>
            <a:ext cx="8972308" cy="541661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CA6466B-6F9D-83AD-AB70-078F92A93AF4}"/>
              </a:ext>
            </a:extLst>
          </p:cNvPr>
          <p:cNvSpPr txBox="1"/>
          <p:nvPr/>
        </p:nvSpPr>
        <p:spPr>
          <a:xfrm>
            <a:off x="8021098" y="486143"/>
            <a:ext cx="47801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92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2/2</a:t>
            </a:r>
            <a:endParaRPr kumimoji="1" lang="ja-JP" altLang="en-US" sz="1292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BDD1C4FB-F8A3-2F74-1AB6-343AFC80DED6}"/>
              </a:ext>
            </a:extLst>
          </p:cNvPr>
          <p:cNvCxnSpPr/>
          <p:nvPr/>
        </p:nvCxnSpPr>
        <p:spPr>
          <a:xfrm>
            <a:off x="4572000" y="875778"/>
            <a:ext cx="0" cy="54166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4FA5189E-A08E-73FA-D3BC-F8994CFF95D0}"/>
              </a:ext>
            </a:extLst>
          </p:cNvPr>
          <p:cNvCxnSpPr/>
          <p:nvPr/>
        </p:nvCxnSpPr>
        <p:spPr>
          <a:xfrm>
            <a:off x="85348" y="4244114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CB0E7A0F-1D1C-0DD7-C78E-49AE0006B61D}"/>
              </a:ext>
            </a:extLst>
          </p:cNvPr>
          <p:cNvCxnSpPr/>
          <p:nvPr/>
        </p:nvCxnSpPr>
        <p:spPr>
          <a:xfrm>
            <a:off x="85348" y="4443521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直線コネクタ 278">
            <a:extLst>
              <a:ext uri="{FF2B5EF4-FFF2-40B4-BE49-F238E27FC236}">
                <a16:creationId xmlns:a16="http://schemas.microsoft.com/office/drawing/2014/main" id="{EA0E4F72-11FD-24E8-1F0D-221DF983F792}"/>
              </a:ext>
            </a:extLst>
          </p:cNvPr>
          <p:cNvCxnSpPr>
            <a:cxnSpLocks/>
          </p:cNvCxnSpPr>
          <p:nvPr/>
        </p:nvCxnSpPr>
        <p:spPr>
          <a:xfrm flipH="1">
            <a:off x="5577673" y="3262828"/>
            <a:ext cx="465512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線コネクタ 280">
            <a:extLst>
              <a:ext uri="{FF2B5EF4-FFF2-40B4-BE49-F238E27FC236}">
                <a16:creationId xmlns:a16="http://schemas.microsoft.com/office/drawing/2014/main" id="{D0E859BF-74D3-D16C-2738-9A025B4D02FD}"/>
              </a:ext>
            </a:extLst>
          </p:cNvPr>
          <p:cNvCxnSpPr>
            <a:cxnSpLocks/>
          </p:cNvCxnSpPr>
          <p:nvPr/>
        </p:nvCxnSpPr>
        <p:spPr>
          <a:xfrm flipH="1">
            <a:off x="7690382" y="1999918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線コネクタ 281">
            <a:extLst>
              <a:ext uri="{FF2B5EF4-FFF2-40B4-BE49-F238E27FC236}">
                <a16:creationId xmlns:a16="http://schemas.microsoft.com/office/drawing/2014/main" id="{8C9E90DB-17A0-9496-F224-8ACE86D0E0A2}"/>
              </a:ext>
            </a:extLst>
          </p:cNvPr>
          <p:cNvCxnSpPr>
            <a:cxnSpLocks/>
          </p:cNvCxnSpPr>
          <p:nvPr/>
        </p:nvCxnSpPr>
        <p:spPr>
          <a:xfrm>
            <a:off x="8604123" y="1331383"/>
            <a:ext cx="0" cy="930462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フリーフォーム: 図形 283">
            <a:extLst>
              <a:ext uri="{FF2B5EF4-FFF2-40B4-BE49-F238E27FC236}">
                <a16:creationId xmlns:a16="http://schemas.microsoft.com/office/drawing/2014/main" id="{738F1F90-53FC-7C58-4820-11BEA3D39116}"/>
              </a:ext>
            </a:extLst>
          </p:cNvPr>
          <p:cNvSpPr/>
          <p:nvPr/>
        </p:nvSpPr>
        <p:spPr>
          <a:xfrm>
            <a:off x="6643290" y="3350438"/>
            <a:ext cx="327192" cy="334965"/>
          </a:xfrm>
          <a:custGeom>
            <a:avLst/>
            <a:gdLst>
              <a:gd name="connsiteX0" fmla="*/ 0 w 407193"/>
              <a:gd name="connsiteY0" fmla="*/ 0 h 111919"/>
              <a:gd name="connsiteX1" fmla="*/ 407193 w 407193"/>
              <a:gd name="connsiteY1" fmla="*/ 0 h 111919"/>
              <a:gd name="connsiteX2" fmla="*/ 407193 w 407193"/>
              <a:gd name="connsiteY2" fmla="*/ 111919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7193" h="111919">
                <a:moveTo>
                  <a:pt x="0" y="0"/>
                </a:moveTo>
                <a:lnTo>
                  <a:pt x="407193" y="0"/>
                </a:lnTo>
                <a:lnTo>
                  <a:pt x="407193" y="111919"/>
                </a:lnTo>
              </a:path>
            </a:pathLst>
          </a:custGeom>
          <a:noFill/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cxnSp>
        <p:nvCxnSpPr>
          <p:cNvPr id="290" name="直線コネクタ 289">
            <a:extLst>
              <a:ext uri="{FF2B5EF4-FFF2-40B4-BE49-F238E27FC236}">
                <a16:creationId xmlns:a16="http://schemas.microsoft.com/office/drawing/2014/main" id="{32C4404A-B037-B24F-D134-AB17EE53C1ED}"/>
              </a:ext>
            </a:extLst>
          </p:cNvPr>
          <p:cNvCxnSpPr>
            <a:cxnSpLocks/>
          </p:cNvCxnSpPr>
          <p:nvPr/>
        </p:nvCxnSpPr>
        <p:spPr>
          <a:xfrm flipH="1">
            <a:off x="6616246" y="1866980"/>
            <a:ext cx="1109945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線コネクタ 290">
            <a:extLst>
              <a:ext uri="{FF2B5EF4-FFF2-40B4-BE49-F238E27FC236}">
                <a16:creationId xmlns:a16="http://schemas.microsoft.com/office/drawing/2014/main" id="{F466AD15-4381-99BE-F0C6-F74D19FB52D9}"/>
              </a:ext>
            </a:extLst>
          </p:cNvPr>
          <p:cNvCxnSpPr>
            <a:cxnSpLocks/>
          </p:cNvCxnSpPr>
          <p:nvPr/>
        </p:nvCxnSpPr>
        <p:spPr>
          <a:xfrm flipH="1">
            <a:off x="7706392" y="1666577"/>
            <a:ext cx="3498" cy="358047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線コネクタ 291">
            <a:extLst>
              <a:ext uri="{FF2B5EF4-FFF2-40B4-BE49-F238E27FC236}">
                <a16:creationId xmlns:a16="http://schemas.microsoft.com/office/drawing/2014/main" id="{E8EE683F-7E30-3BD0-D21D-CCCA4D5B4146}"/>
              </a:ext>
            </a:extLst>
          </p:cNvPr>
          <p:cNvCxnSpPr>
            <a:cxnSpLocks/>
          </p:cNvCxnSpPr>
          <p:nvPr/>
        </p:nvCxnSpPr>
        <p:spPr>
          <a:xfrm>
            <a:off x="6277710" y="2031660"/>
            <a:ext cx="0" cy="1109945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線コネクタ 292">
            <a:extLst>
              <a:ext uri="{FF2B5EF4-FFF2-40B4-BE49-F238E27FC236}">
                <a16:creationId xmlns:a16="http://schemas.microsoft.com/office/drawing/2014/main" id="{F534C616-D3B1-A6C9-EE26-6B00B6974385}"/>
              </a:ext>
            </a:extLst>
          </p:cNvPr>
          <p:cNvCxnSpPr>
            <a:cxnSpLocks/>
          </p:cNvCxnSpPr>
          <p:nvPr/>
        </p:nvCxnSpPr>
        <p:spPr>
          <a:xfrm flipH="1">
            <a:off x="5546552" y="203315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楕円 293">
            <a:extLst>
              <a:ext uri="{FF2B5EF4-FFF2-40B4-BE49-F238E27FC236}">
                <a16:creationId xmlns:a16="http://schemas.microsoft.com/office/drawing/2014/main" id="{DACC0A2B-57BF-F958-8E83-A8FB00AF803C}"/>
              </a:ext>
            </a:extLst>
          </p:cNvPr>
          <p:cNvSpPr/>
          <p:nvPr/>
        </p:nvSpPr>
        <p:spPr>
          <a:xfrm>
            <a:off x="8504441" y="1135822"/>
            <a:ext cx="199385" cy="19938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23" b="1" dirty="0">
                <a:solidFill>
                  <a:schemeClr val="tx1"/>
                </a:solidFill>
              </a:rPr>
              <a:t>～</a:t>
            </a:r>
          </a:p>
        </p:txBody>
      </p:sp>
      <p:cxnSp>
        <p:nvCxnSpPr>
          <p:cNvPr id="295" name="直線コネクタ 294">
            <a:extLst>
              <a:ext uri="{FF2B5EF4-FFF2-40B4-BE49-F238E27FC236}">
                <a16:creationId xmlns:a16="http://schemas.microsoft.com/office/drawing/2014/main" id="{FB6C439B-EC90-87FF-5AB2-6E5692AC0648}"/>
              </a:ext>
            </a:extLst>
          </p:cNvPr>
          <p:cNvCxnSpPr>
            <a:cxnSpLocks/>
          </p:cNvCxnSpPr>
          <p:nvPr/>
        </p:nvCxnSpPr>
        <p:spPr>
          <a:xfrm flipH="1">
            <a:off x="7690382" y="1734042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正方形/長方形 295">
            <a:extLst>
              <a:ext uri="{FF2B5EF4-FFF2-40B4-BE49-F238E27FC236}">
                <a16:creationId xmlns:a16="http://schemas.microsoft.com/office/drawing/2014/main" id="{1EC110DD-A88F-0B3A-3455-F9C96EA56658}"/>
              </a:ext>
            </a:extLst>
          </p:cNvPr>
          <p:cNvSpPr/>
          <p:nvPr/>
        </p:nvSpPr>
        <p:spPr>
          <a:xfrm>
            <a:off x="8084308" y="1634339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RPR</a:t>
            </a:r>
          </a:p>
        </p:txBody>
      </p:sp>
      <p:sp>
        <p:nvSpPr>
          <p:cNvPr id="297" name="正方形/長方形 296">
            <a:extLst>
              <a:ext uri="{FF2B5EF4-FFF2-40B4-BE49-F238E27FC236}">
                <a16:creationId xmlns:a16="http://schemas.microsoft.com/office/drawing/2014/main" id="{81B24CC9-CEF4-66EB-CE8E-F466502AB407}"/>
              </a:ext>
            </a:extLst>
          </p:cNvPr>
          <p:cNvSpPr/>
          <p:nvPr/>
        </p:nvSpPr>
        <p:spPr>
          <a:xfrm>
            <a:off x="8437987" y="1468167"/>
            <a:ext cx="332308" cy="1661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 err="1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Wh</a:t>
            </a:r>
            <a:endParaRPr kumimoji="1" lang="en-US" altLang="ja-JP" sz="738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98" name="正方形/長方形 297">
            <a:extLst>
              <a:ext uri="{FF2B5EF4-FFF2-40B4-BE49-F238E27FC236}">
                <a16:creationId xmlns:a16="http://schemas.microsoft.com/office/drawing/2014/main" id="{1659CEAD-7206-7EAB-30E7-D897EB475305}"/>
              </a:ext>
            </a:extLst>
          </p:cNvPr>
          <p:cNvSpPr/>
          <p:nvPr/>
        </p:nvSpPr>
        <p:spPr>
          <a:xfrm>
            <a:off x="5912131" y="1800511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299" name="正方形/長方形 298">
            <a:extLst>
              <a:ext uri="{FF2B5EF4-FFF2-40B4-BE49-F238E27FC236}">
                <a16:creationId xmlns:a16="http://schemas.microsoft.com/office/drawing/2014/main" id="{E8488595-AF76-B421-6F72-CC5252EAA9BF}"/>
              </a:ext>
            </a:extLst>
          </p:cNvPr>
          <p:cNvSpPr/>
          <p:nvPr/>
        </p:nvSpPr>
        <p:spPr>
          <a:xfrm>
            <a:off x="8084308" y="1900215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MM</a:t>
            </a:r>
          </a:p>
        </p:txBody>
      </p:sp>
      <p:sp>
        <p:nvSpPr>
          <p:cNvPr id="300" name="テキスト ボックス 299">
            <a:extLst>
              <a:ext uri="{FF2B5EF4-FFF2-40B4-BE49-F238E27FC236}">
                <a16:creationId xmlns:a16="http://schemas.microsoft.com/office/drawing/2014/main" id="{CD7ABF0D-7E5B-AAED-9DDF-B6236AA8F569}"/>
              </a:ext>
            </a:extLst>
          </p:cNvPr>
          <p:cNvSpPr txBox="1"/>
          <p:nvPr/>
        </p:nvSpPr>
        <p:spPr>
          <a:xfrm rot="5400000">
            <a:off x="4996855" y="2244104"/>
            <a:ext cx="34977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92" dirty="0"/>
              <a:t>～</a:t>
            </a:r>
          </a:p>
        </p:txBody>
      </p:sp>
      <p:cxnSp>
        <p:nvCxnSpPr>
          <p:cNvPr id="301" name="直線コネクタ 300">
            <a:extLst>
              <a:ext uri="{FF2B5EF4-FFF2-40B4-BE49-F238E27FC236}">
                <a16:creationId xmlns:a16="http://schemas.microsoft.com/office/drawing/2014/main" id="{B40EF62B-5081-6908-4C56-9F21E2902BF2}"/>
              </a:ext>
            </a:extLst>
          </p:cNvPr>
          <p:cNvCxnSpPr>
            <a:cxnSpLocks/>
          </p:cNvCxnSpPr>
          <p:nvPr/>
        </p:nvCxnSpPr>
        <p:spPr>
          <a:xfrm>
            <a:off x="7301195" y="2033267"/>
            <a:ext cx="6784" cy="1030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テキスト ボックス 302">
            <a:extLst>
              <a:ext uri="{FF2B5EF4-FFF2-40B4-BE49-F238E27FC236}">
                <a16:creationId xmlns:a16="http://schemas.microsoft.com/office/drawing/2014/main" id="{4B26FCA0-1542-E2E8-138A-5F4A7BB9F347}"/>
              </a:ext>
            </a:extLst>
          </p:cNvPr>
          <p:cNvSpPr txBox="1"/>
          <p:nvPr/>
        </p:nvSpPr>
        <p:spPr>
          <a:xfrm>
            <a:off x="7890448" y="1138884"/>
            <a:ext cx="607860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系統電力</a:t>
            </a:r>
          </a:p>
        </p:txBody>
      </p:sp>
      <p:sp>
        <p:nvSpPr>
          <p:cNvPr id="304" name="テキスト ボックス 303">
            <a:extLst>
              <a:ext uri="{FF2B5EF4-FFF2-40B4-BE49-F238E27FC236}">
                <a16:creationId xmlns:a16="http://schemas.microsoft.com/office/drawing/2014/main" id="{1976217C-AFBF-C8B5-4D73-89F9D40018B7}"/>
              </a:ext>
            </a:extLst>
          </p:cNvPr>
          <p:cNvSpPr txBox="1"/>
          <p:nvPr/>
        </p:nvSpPr>
        <p:spPr>
          <a:xfrm>
            <a:off x="7939555" y="3694982"/>
            <a:ext cx="868387" cy="3481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電力線（供給）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電力線（停止）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信号線</a:t>
            </a:r>
          </a:p>
        </p:txBody>
      </p:sp>
      <p:sp>
        <p:nvSpPr>
          <p:cNvPr id="305" name="テキスト ボックス 304">
            <a:extLst>
              <a:ext uri="{FF2B5EF4-FFF2-40B4-BE49-F238E27FC236}">
                <a16:creationId xmlns:a16="http://schemas.microsoft.com/office/drawing/2014/main" id="{F3F95872-51EC-3015-E400-829E8CD663C0}"/>
              </a:ext>
            </a:extLst>
          </p:cNvPr>
          <p:cNvSpPr txBox="1"/>
          <p:nvPr/>
        </p:nvSpPr>
        <p:spPr>
          <a:xfrm>
            <a:off x="6958522" y="3311436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306" name="テキスト ボックス 305">
            <a:extLst>
              <a:ext uri="{FF2B5EF4-FFF2-40B4-BE49-F238E27FC236}">
                <a16:creationId xmlns:a16="http://schemas.microsoft.com/office/drawing/2014/main" id="{3F57F116-3696-E81C-E5C9-372468C46899}"/>
              </a:ext>
            </a:extLst>
          </p:cNvPr>
          <p:cNvSpPr txBox="1"/>
          <p:nvPr/>
        </p:nvSpPr>
        <p:spPr>
          <a:xfrm>
            <a:off x="6636245" y="301910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系統出力</a:t>
            </a:r>
          </a:p>
        </p:txBody>
      </p:sp>
      <p:cxnSp>
        <p:nvCxnSpPr>
          <p:cNvPr id="307" name="直線コネクタ 306">
            <a:extLst>
              <a:ext uri="{FF2B5EF4-FFF2-40B4-BE49-F238E27FC236}">
                <a16:creationId xmlns:a16="http://schemas.microsoft.com/office/drawing/2014/main" id="{E509B263-23F9-0F79-2C18-07062E10BF4A}"/>
              </a:ext>
            </a:extLst>
          </p:cNvPr>
          <p:cNvCxnSpPr>
            <a:cxnSpLocks/>
          </p:cNvCxnSpPr>
          <p:nvPr/>
        </p:nvCxnSpPr>
        <p:spPr>
          <a:xfrm flipH="1">
            <a:off x="8524151" y="3959185"/>
            <a:ext cx="250633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線コネクタ 307">
            <a:extLst>
              <a:ext uri="{FF2B5EF4-FFF2-40B4-BE49-F238E27FC236}">
                <a16:creationId xmlns:a16="http://schemas.microsoft.com/office/drawing/2014/main" id="{47566874-32CC-6F6C-46E8-2BFA1D065A38}"/>
              </a:ext>
            </a:extLst>
          </p:cNvPr>
          <p:cNvCxnSpPr>
            <a:cxnSpLocks/>
          </p:cNvCxnSpPr>
          <p:nvPr/>
        </p:nvCxnSpPr>
        <p:spPr>
          <a:xfrm flipH="1">
            <a:off x="8524151" y="3778714"/>
            <a:ext cx="250633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線コネクタ 308">
            <a:extLst>
              <a:ext uri="{FF2B5EF4-FFF2-40B4-BE49-F238E27FC236}">
                <a16:creationId xmlns:a16="http://schemas.microsoft.com/office/drawing/2014/main" id="{C433A554-17E2-AA2B-B353-DF5BAF52AB00}"/>
              </a:ext>
            </a:extLst>
          </p:cNvPr>
          <p:cNvCxnSpPr>
            <a:cxnSpLocks/>
          </p:cNvCxnSpPr>
          <p:nvPr/>
        </p:nvCxnSpPr>
        <p:spPr>
          <a:xfrm flipH="1">
            <a:off x="8524151" y="3869500"/>
            <a:ext cx="250633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線コネクタ 309">
            <a:extLst>
              <a:ext uri="{FF2B5EF4-FFF2-40B4-BE49-F238E27FC236}">
                <a16:creationId xmlns:a16="http://schemas.microsoft.com/office/drawing/2014/main" id="{E5D3F729-8EFC-46D8-B094-4DE8CAC36360}"/>
              </a:ext>
            </a:extLst>
          </p:cNvPr>
          <p:cNvCxnSpPr>
            <a:cxnSpLocks/>
          </p:cNvCxnSpPr>
          <p:nvPr/>
        </p:nvCxnSpPr>
        <p:spPr>
          <a:xfrm flipH="1">
            <a:off x="5546552" y="272781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線コネクタ 310">
            <a:extLst>
              <a:ext uri="{FF2B5EF4-FFF2-40B4-BE49-F238E27FC236}">
                <a16:creationId xmlns:a16="http://schemas.microsoft.com/office/drawing/2014/main" id="{CF2170DD-67AC-6E2F-C69E-74DAE446ED4C}"/>
              </a:ext>
            </a:extLst>
          </p:cNvPr>
          <p:cNvCxnSpPr>
            <a:cxnSpLocks/>
          </p:cNvCxnSpPr>
          <p:nvPr/>
        </p:nvCxnSpPr>
        <p:spPr>
          <a:xfrm flipH="1">
            <a:off x="6564912" y="3262828"/>
            <a:ext cx="1839804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正方形/長方形 312">
            <a:extLst>
              <a:ext uri="{FF2B5EF4-FFF2-40B4-BE49-F238E27FC236}">
                <a16:creationId xmlns:a16="http://schemas.microsoft.com/office/drawing/2014/main" id="{BF0ADE90-C17F-7F85-8D6D-4F5B0943CE19}"/>
              </a:ext>
            </a:extLst>
          </p:cNvPr>
          <p:cNvSpPr/>
          <p:nvPr/>
        </p:nvSpPr>
        <p:spPr>
          <a:xfrm>
            <a:off x="7511385" y="1634339"/>
            <a:ext cx="465231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制御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装置</a:t>
            </a:r>
          </a:p>
        </p:txBody>
      </p:sp>
      <p:sp>
        <p:nvSpPr>
          <p:cNvPr id="314" name="テキスト ボックス 313">
            <a:extLst>
              <a:ext uri="{FF2B5EF4-FFF2-40B4-BE49-F238E27FC236}">
                <a16:creationId xmlns:a16="http://schemas.microsoft.com/office/drawing/2014/main" id="{174A7A33-7DDE-5248-1B2D-23078FA7719A}"/>
              </a:ext>
            </a:extLst>
          </p:cNvPr>
          <p:cNvSpPr txBox="1"/>
          <p:nvPr/>
        </p:nvSpPr>
        <p:spPr>
          <a:xfrm>
            <a:off x="6770689" y="368396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特定負荷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315" name="直線コネクタ 314">
            <a:extLst>
              <a:ext uri="{FF2B5EF4-FFF2-40B4-BE49-F238E27FC236}">
                <a16:creationId xmlns:a16="http://schemas.microsoft.com/office/drawing/2014/main" id="{1CF09FB2-5A70-2CF3-878D-1D299092F2D7}"/>
              </a:ext>
            </a:extLst>
          </p:cNvPr>
          <p:cNvCxnSpPr>
            <a:cxnSpLocks/>
          </p:cNvCxnSpPr>
          <p:nvPr/>
        </p:nvCxnSpPr>
        <p:spPr>
          <a:xfrm flipH="1">
            <a:off x="7806496" y="2498435"/>
            <a:ext cx="675" cy="21482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線コネクタ 315">
            <a:extLst>
              <a:ext uri="{FF2B5EF4-FFF2-40B4-BE49-F238E27FC236}">
                <a16:creationId xmlns:a16="http://schemas.microsoft.com/office/drawing/2014/main" id="{46B23FBD-051A-0AD6-E0A4-94A6B362DAD9}"/>
              </a:ext>
            </a:extLst>
          </p:cNvPr>
          <p:cNvCxnSpPr>
            <a:cxnSpLocks/>
          </p:cNvCxnSpPr>
          <p:nvPr/>
        </p:nvCxnSpPr>
        <p:spPr>
          <a:xfrm>
            <a:off x="7607159" y="2888590"/>
            <a:ext cx="0" cy="166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線コネクタ 316">
            <a:extLst>
              <a:ext uri="{FF2B5EF4-FFF2-40B4-BE49-F238E27FC236}">
                <a16:creationId xmlns:a16="http://schemas.microsoft.com/office/drawing/2014/main" id="{D610CC6C-EBDD-3FDA-513A-D7385A166C84}"/>
              </a:ext>
            </a:extLst>
          </p:cNvPr>
          <p:cNvCxnSpPr>
            <a:cxnSpLocks/>
          </p:cNvCxnSpPr>
          <p:nvPr/>
        </p:nvCxnSpPr>
        <p:spPr>
          <a:xfrm>
            <a:off x="7808857" y="2885900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線コネクタ 317">
            <a:extLst>
              <a:ext uri="{FF2B5EF4-FFF2-40B4-BE49-F238E27FC236}">
                <a16:creationId xmlns:a16="http://schemas.microsoft.com/office/drawing/2014/main" id="{155398D1-590F-704A-79E3-56435D93F718}"/>
              </a:ext>
            </a:extLst>
          </p:cNvPr>
          <p:cNvCxnSpPr>
            <a:cxnSpLocks/>
          </p:cNvCxnSpPr>
          <p:nvPr/>
        </p:nvCxnSpPr>
        <p:spPr>
          <a:xfrm>
            <a:off x="8003735" y="2882711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線コネクタ 318">
            <a:extLst>
              <a:ext uri="{FF2B5EF4-FFF2-40B4-BE49-F238E27FC236}">
                <a16:creationId xmlns:a16="http://schemas.microsoft.com/office/drawing/2014/main" id="{80177740-65DE-1AAD-8D27-912291CEC366}"/>
              </a:ext>
            </a:extLst>
          </p:cNvPr>
          <p:cNvCxnSpPr>
            <a:cxnSpLocks/>
          </p:cNvCxnSpPr>
          <p:nvPr/>
        </p:nvCxnSpPr>
        <p:spPr>
          <a:xfrm flipH="1">
            <a:off x="7607111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直線コネクタ 383">
            <a:extLst>
              <a:ext uri="{FF2B5EF4-FFF2-40B4-BE49-F238E27FC236}">
                <a16:creationId xmlns:a16="http://schemas.microsoft.com/office/drawing/2014/main" id="{E93E9B1D-5528-868B-9EB7-A476B182D4AD}"/>
              </a:ext>
            </a:extLst>
          </p:cNvPr>
          <p:cNvCxnSpPr>
            <a:cxnSpLocks/>
          </p:cNvCxnSpPr>
          <p:nvPr/>
        </p:nvCxnSpPr>
        <p:spPr>
          <a:xfrm>
            <a:off x="8003061" y="260586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直線コネクタ 384">
            <a:extLst>
              <a:ext uri="{FF2B5EF4-FFF2-40B4-BE49-F238E27FC236}">
                <a16:creationId xmlns:a16="http://schemas.microsoft.com/office/drawing/2014/main" id="{B51617D4-1641-CB24-48D6-C2EABE4FAD95}"/>
              </a:ext>
            </a:extLst>
          </p:cNvPr>
          <p:cNvCxnSpPr>
            <a:cxnSpLocks/>
          </p:cNvCxnSpPr>
          <p:nvPr/>
        </p:nvCxnSpPr>
        <p:spPr>
          <a:xfrm>
            <a:off x="7607159" y="260637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楕円 385">
            <a:extLst>
              <a:ext uri="{FF2B5EF4-FFF2-40B4-BE49-F238E27FC236}">
                <a16:creationId xmlns:a16="http://schemas.microsoft.com/office/drawing/2014/main" id="{4508B811-6A08-BA4C-7542-EE7E7E7A67C3}"/>
              </a:ext>
            </a:extLst>
          </p:cNvPr>
          <p:cNvSpPr/>
          <p:nvPr/>
        </p:nvSpPr>
        <p:spPr>
          <a:xfrm>
            <a:off x="7586823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87" name="楕円 386">
            <a:extLst>
              <a:ext uri="{FF2B5EF4-FFF2-40B4-BE49-F238E27FC236}">
                <a16:creationId xmlns:a16="http://schemas.microsoft.com/office/drawing/2014/main" id="{2B67D508-0489-1790-F7AD-4A4559D2AF98}"/>
              </a:ext>
            </a:extLst>
          </p:cNvPr>
          <p:cNvSpPr/>
          <p:nvPr/>
        </p:nvSpPr>
        <p:spPr>
          <a:xfrm>
            <a:off x="7586823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88" name="直線コネクタ 387">
            <a:extLst>
              <a:ext uri="{FF2B5EF4-FFF2-40B4-BE49-F238E27FC236}">
                <a16:creationId xmlns:a16="http://schemas.microsoft.com/office/drawing/2014/main" id="{81001640-B6DC-1FBA-B580-8E8FFE4C8CC7}"/>
              </a:ext>
            </a:extLst>
          </p:cNvPr>
          <p:cNvCxnSpPr>
            <a:cxnSpLocks/>
            <a:endCxn id="387" idx="0"/>
          </p:cNvCxnSpPr>
          <p:nvPr/>
        </p:nvCxnSpPr>
        <p:spPr>
          <a:xfrm>
            <a:off x="7573855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楕円 388">
            <a:extLst>
              <a:ext uri="{FF2B5EF4-FFF2-40B4-BE49-F238E27FC236}">
                <a16:creationId xmlns:a16="http://schemas.microsoft.com/office/drawing/2014/main" id="{3A4E0187-32FC-936D-980A-7E9BA8787C64}"/>
              </a:ext>
            </a:extLst>
          </p:cNvPr>
          <p:cNvSpPr/>
          <p:nvPr/>
        </p:nvSpPr>
        <p:spPr>
          <a:xfrm>
            <a:off x="7788522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90" name="楕円 389">
            <a:extLst>
              <a:ext uri="{FF2B5EF4-FFF2-40B4-BE49-F238E27FC236}">
                <a16:creationId xmlns:a16="http://schemas.microsoft.com/office/drawing/2014/main" id="{1C6C7DF6-C447-583B-0E28-1BE6ED623BC0}"/>
              </a:ext>
            </a:extLst>
          </p:cNvPr>
          <p:cNvSpPr/>
          <p:nvPr/>
        </p:nvSpPr>
        <p:spPr>
          <a:xfrm>
            <a:off x="7788522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91" name="直線コネクタ 390">
            <a:extLst>
              <a:ext uri="{FF2B5EF4-FFF2-40B4-BE49-F238E27FC236}">
                <a16:creationId xmlns:a16="http://schemas.microsoft.com/office/drawing/2014/main" id="{8AE326B8-F8CB-0C7B-BFAE-7CD5893ED4A5}"/>
              </a:ext>
            </a:extLst>
          </p:cNvPr>
          <p:cNvCxnSpPr>
            <a:cxnSpLocks/>
          </p:cNvCxnSpPr>
          <p:nvPr/>
        </p:nvCxnSpPr>
        <p:spPr>
          <a:xfrm>
            <a:off x="7773261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楕円 391">
            <a:extLst>
              <a:ext uri="{FF2B5EF4-FFF2-40B4-BE49-F238E27FC236}">
                <a16:creationId xmlns:a16="http://schemas.microsoft.com/office/drawing/2014/main" id="{83B56392-A7DB-1D87-C8B2-742C6447AC8C}"/>
              </a:ext>
            </a:extLst>
          </p:cNvPr>
          <p:cNvSpPr/>
          <p:nvPr/>
        </p:nvSpPr>
        <p:spPr>
          <a:xfrm>
            <a:off x="7985637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93" name="楕円 392">
            <a:extLst>
              <a:ext uri="{FF2B5EF4-FFF2-40B4-BE49-F238E27FC236}">
                <a16:creationId xmlns:a16="http://schemas.microsoft.com/office/drawing/2014/main" id="{73F47A7C-A53E-F7C0-3553-34170E2424F6}"/>
              </a:ext>
            </a:extLst>
          </p:cNvPr>
          <p:cNvSpPr/>
          <p:nvPr/>
        </p:nvSpPr>
        <p:spPr>
          <a:xfrm>
            <a:off x="7985637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94" name="直線コネクタ 393">
            <a:extLst>
              <a:ext uri="{FF2B5EF4-FFF2-40B4-BE49-F238E27FC236}">
                <a16:creationId xmlns:a16="http://schemas.microsoft.com/office/drawing/2014/main" id="{7305FFFE-478F-3437-DCAD-B4F7BBDD5D8F}"/>
              </a:ext>
            </a:extLst>
          </p:cNvPr>
          <p:cNvCxnSpPr>
            <a:cxnSpLocks/>
            <a:endCxn id="393" idx="0"/>
          </p:cNvCxnSpPr>
          <p:nvPr/>
        </p:nvCxnSpPr>
        <p:spPr>
          <a:xfrm>
            <a:off x="7972668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5" name="楕円 394">
            <a:extLst>
              <a:ext uri="{FF2B5EF4-FFF2-40B4-BE49-F238E27FC236}">
                <a16:creationId xmlns:a16="http://schemas.microsoft.com/office/drawing/2014/main" id="{4E1BE4E3-88CD-E551-12B5-6978A6116207}"/>
              </a:ext>
            </a:extLst>
          </p:cNvPr>
          <p:cNvSpPr/>
          <p:nvPr/>
        </p:nvSpPr>
        <p:spPr>
          <a:xfrm>
            <a:off x="7740045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396" name="楕円 395">
            <a:extLst>
              <a:ext uri="{FF2B5EF4-FFF2-40B4-BE49-F238E27FC236}">
                <a16:creationId xmlns:a16="http://schemas.microsoft.com/office/drawing/2014/main" id="{3C3FDB91-A7EB-5D6B-AD5B-147B386E92DF}"/>
              </a:ext>
            </a:extLst>
          </p:cNvPr>
          <p:cNvSpPr/>
          <p:nvPr/>
        </p:nvSpPr>
        <p:spPr>
          <a:xfrm>
            <a:off x="7740045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397" name="直線コネクタ 396">
            <a:extLst>
              <a:ext uri="{FF2B5EF4-FFF2-40B4-BE49-F238E27FC236}">
                <a16:creationId xmlns:a16="http://schemas.microsoft.com/office/drawing/2014/main" id="{65450D79-EBC5-F480-925B-C29AF41AD6D8}"/>
              </a:ext>
            </a:extLst>
          </p:cNvPr>
          <p:cNvCxnSpPr>
            <a:cxnSpLocks/>
          </p:cNvCxnSpPr>
          <p:nvPr/>
        </p:nvCxnSpPr>
        <p:spPr>
          <a:xfrm flipH="1">
            <a:off x="7806496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線コネクタ 397">
            <a:extLst>
              <a:ext uri="{FF2B5EF4-FFF2-40B4-BE49-F238E27FC236}">
                <a16:creationId xmlns:a16="http://schemas.microsoft.com/office/drawing/2014/main" id="{CA3CF16D-40A8-E2E5-8666-51E86CAA955C}"/>
              </a:ext>
            </a:extLst>
          </p:cNvPr>
          <p:cNvCxnSpPr>
            <a:cxnSpLocks/>
          </p:cNvCxnSpPr>
          <p:nvPr/>
        </p:nvCxnSpPr>
        <p:spPr>
          <a:xfrm flipH="1">
            <a:off x="7806496" y="2199332"/>
            <a:ext cx="675" cy="66462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直線コネクタ 398">
            <a:extLst>
              <a:ext uri="{FF2B5EF4-FFF2-40B4-BE49-F238E27FC236}">
                <a16:creationId xmlns:a16="http://schemas.microsoft.com/office/drawing/2014/main" id="{836E8ACB-2F22-BD01-7E87-681823C39CF7}"/>
              </a:ext>
            </a:extLst>
          </p:cNvPr>
          <p:cNvCxnSpPr>
            <a:cxnSpLocks/>
          </p:cNvCxnSpPr>
          <p:nvPr/>
        </p:nvCxnSpPr>
        <p:spPr>
          <a:xfrm flipH="1">
            <a:off x="7806496" y="2199325"/>
            <a:ext cx="79753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" name="テキスト ボックス 399">
            <a:extLst>
              <a:ext uri="{FF2B5EF4-FFF2-40B4-BE49-F238E27FC236}">
                <a16:creationId xmlns:a16="http://schemas.microsoft.com/office/drawing/2014/main" id="{431EF020-5706-1FD1-0D44-CA88167CFE5F}"/>
              </a:ext>
            </a:extLst>
          </p:cNvPr>
          <p:cNvSpPr txBox="1"/>
          <p:nvPr/>
        </p:nvSpPr>
        <p:spPr>
          <a:xfrm>
            <a:off x="7406230" y="2382176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三相</a:t>
            </a:r>
          </a:p>
        </p:txBody>
      </p:sp>
      <p:sp>
        <p:nvSpPr>
          <p:cNvPr id="401" name="テキスト ボックス 400">
            <a:extLst>
              <a:ext uri="{FF2B5EF4-FFF2-40B4-BE49-F238E27FC236}">
                <a16:creationId xmlns:a16="http://schemas.microsoft.com/office/drawing/2014/main" id="{0F876D09-F719-32D3-F3B4-9C557EE0A775}"/>
              </a:ext>
            </a:extLst>
          </p:cNvPr>
          <p:cNvSpPr txBox="1"/>
          <p:nvPr/>
        </p:nvSpPr>
        <p:spPr>
          <a:xfrm>
            <a:off x="8194024" y="2388880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単相</a:t>
            </a:r>
          </a:p>
        </p:txBody>
      </p:sp>
      <p:cxnSp>
        <p:nvCxnSpPr>
          <p:cNvPr id="402" name="直線コネクタ 401">
            <a:extLst>
              <a:ext uri="{FF2B5EF4-FFF2-40B4-BE49-F238E27FC236}">
                <a16:creationId xmlns:a16="http://schemas.microsoft.com/office/drawing/2014/main" id="{9A26BBFB-0B9A-7B60-2F01-28019FA88735}"/>
              </a:ext>
            </a:extLst>
          </p:cNvPr>
          <p:cNvCxnSpPr>
            <a:cxnSpLocks/>
          </p:cNvCxnSpPr>
          <p:nvPr/>
        </p:nvCxnSpPr>
        <p:spPr>
          <a:xfrm flipH="1">
            <a:off x="7308012" y="3063421"/>
            <a:ext cx="299077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平行四辺形 403">
            <a:extLst>
              <a:ext uri="{FF2B5EF4-FFF2-40B4-BE49-F238E27FC236}">
                <a16:creationId xmlns:a16="http://schemas.microsoft.com/office/drawing/2014/main" id="{D81A6618-A446-7B26-F087-16AC629DE3F2}"/>
              </a:ext>
            </a:extLst>
          </p:cNvPr>
          <p:cNvSpPr/>
          <p:nvPr/>
        </p:nvSpPr>
        <p:spPr>
          <a:xfrm>
            <a:off x="4748926" y="1800511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5" name="正方形/長方形 404">
            <a:extLst>
              <a:ext uri="{FF2B5EF4-FFF2-40B4-BE49-F238E27FC236}">
                <a16:creationId xmlns:a16="http://schemas.microsoft.com/office/drawing/2014/main" id="{40B32377-1A43-92F7-ACF9-FEB9FB20DA1E}"/>
              </a:ext>
            </a:extLst>
          </p:cNvPr>
          <p:cNvSpPr/>
          <p:nvPr/>
        </p:nvSpPr>
        <p:spPr>
          <a:xfrm>
            <a:off x="5912131" y="2498435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406" name="平行四辺形 405">
            <a:extLst>
              <a:ext uri="{FF2B5EF4-FFF2-40B4-BE49-F238E27FC236}">
                <a16:creationId xmlns:a16="http://schemas.microsoft.com/office/drawing/2014/main" id="{F4C0B00E-4556-D351-A445-BD6D95B5A90B}"/>
              </a:ext>
            </a:extLst>
          </p:cNvPr>
          <p:cNvSpPr/>
          <p:nvPr/>
        </p:nvSpPr>
        <p:spPr>
          <a:xfrm>
            <a:off x="4748926" y="2498435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7" name="正方形/長方形 406">
            <a:extLst>
              <a:ext uri="{FF2B5EF4-FFF2-40B4-BE49-F238E27FC236}">
                <a16:creationId xmlns:a16="http://schemas.microsoft.com/office/drawing/2014/main" id="{97C10226-9083-B0DC-CCC6-F48C0C2E0292}"/>
              </a:ext>
            </a:extLst>
          </p:cNvPr>
          <p:cNvSpPr/>
          <p:nvPr/>
        </p:nvSpPr>
        <p:spPr>
          <a:xfrm>
            <a:off x="5912131" y="3030186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自立出力付</a:t>
            </a:r>
          </a:p>
        </p:txBody>
      </p:sp>
      <p:sp>
        <p:nvSpPr>
          <p:cNvPr id="408" name="平行四辺形 407">
            <a:extLst>
              <a:ext uri="{FF2B5EF4-FFF2-40B4-BE49-F238E27FC236}">
                <a16:creationId xmlns:a16="http://schemas.microsoft.com/office/drawing/2014/main" id="{63607D4D-041F-0D6D-2BCF-25A72EEE9500}"/>
              </a:ext>
            </a:extLst>
          </p:cNvPr>
          <p:cNvSpPr/>
          <p:nvPr/>
        </p:nvSpPr>
        <p:spPr>
          <a:xfrm>
            <a:off x="4748926" y="3030186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9" name="楕円 408">
            <a:extLst>
              <a:ext uri="{FF2B5EF4-FFF2-40B4-BE49-F238E27FC236}">
                <a16:creationId xmlns:a16="http://schemas.microsoft.com/office/drawing/2014/main" id="{7382A43B-341E-6E25-CEF0-875F8B3E37B6}"/>
              </a:ext>
            </a:extLst>
          </p:cNvPr>
          <p:cNvSpPr/>
          <p:nvPr/>
        </p:nvSpPr>
        <p:spPr>
          <a:xfrm>
            <a:off x="8537669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410" name="直線コネクタ 409">
            <a:extLst>
              <a:ext uri="{FF2B5EF4-FFF2-40B4-BE49-F238E27FC236}">
                <a16:creationId xmlns:a16="http://schemas.microsoft.com/office/drawing/2014/main" id="{8799BDD9-0EEE-A803-7754-D8AED40DB46B}"/>
              </a:ext>
            </a:extLst>
          </p:cNvPr>
          <p:cNvCxnSpPr>
            <a:cxnSpLocks/>
          </p:cNvCxnSpPr>
          <p:nvPr/>
        </p:nvCxnSpPr>
        <p:spPr>
          <a:xfrm flipH="1">
            <a:off x="8604123" y="2498435"/>
            <a:ext cx="675" cy="21482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直線コネクタ 410">
            <a:extLst>
              <a:ext uri="{FF2B5EF4-FFF2-40B4-BE49-F238E27FC236}">
                <a16:creationId xmlns:a16="http://schemas.microsoft.com/office/drawing/2014/main" id="{591E47D7-0D2A-24D0-3D85-73B92A0D1A3A}"/>
              </a:ext>
            </a:extLst>
          </p:cNvPr>
          <p:cNvCxnSpPr>
            <a:cxnSpLocks/>
          </p:cNvCxnSpPr>
          <p:nvPr/>
        </p:nvCxnSpPr>
        <p:spPr>
          <a:xfrm>
            <a:off x="8404786" y="2888590"/>
            <a:ext cx="0" cy="36553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直線コネクタ 411">
            <a:extLst>
              <a:ext uri="{FF2B5EF4-FFF2-40B4-BE49-F238E27FC236}">
                <a16:creationId xmlns:a16="http://schemas.microsoft.com/office/drawing/2014/main" id="{42A7DEF3-5368-CEE8-C81D-EE80251F0CFD}"/>
              </a:ext>
            </a:extLst>
          </p:cNvPr>
          <p:cNvCxnSpPr>
            <a:cxnSpLocks/>
          </p:cNvCxnSpPr>
          <p:nvPr/>
        </p:nvCxnSpPr>
        <p:spPr>
          <a:xfrm>
            <a:off x="8606484" y="2885900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線コネクタ 412">
            <a:extLst>
              <a:ext uri="{FF2B5EF4-FFF2-40B4-BE49-F238E27FC236}">
                <a16:creationId xmlns:a16="http://schemas.microsoft.com/office/drawing/2014/main" id="{015F9508-19BC-685D-2234-9D7548512673}"/>
              </a:ext>
            </a:extLst>
          </p:cNvPr>
          <p:cNvCxnSpPr>
            <a:cxnSpLocks/>
          </p:cNvCxnSpPr>
          <p:nvPr/>
        </p:nvCxnSpPr>
        <p:spPr>
          <a:xfrm>
            <a:off x="8801362" y="2882711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直線コネクタ 413">
            <a:extLst>
              <a:ext uri="{FF2B5EF4-FFF2-40B4-BE49-F238E27FC236}">
                <a16:creationId xmlns:a16="http://schemas.microsoft.com/office/drawing/2014/main" id="{E645E87E-96CB-3550-28BB-9344562380B1}"/>
              </a:ext>
            </a:extLst>
          </p:cNvPr>
          <p:cNvCxnSpPr>
            <a:cxnSpLocks/>
          </p:cNvCxnSpPr>
          <p:nvPr/>
        </p:nvCxnSpPr>
        <p:spPr>
          <a:xfrm flipH="1">
            <a:off x="8404738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直線コネクタ 414">
            <a:extLst>
              <a:ext uri="{FF2B5EF4-FFF2-40B4-BE49-F238E27FC236}">
                <a16:creationId xmlns:a16="http://schemas.microsoft.com/office/drawing/2014/main" id="{25DD617F-0920-6E78-CB9B-9C36F703BAB9}"/>
              </a:ext>
            </a:extLst>
          </p:cNvPr>
          <p:cNvCxnSpPr>
            <a:cxnSpLocks/>
          </p:cNvCxnSpPr>
          <p:nvPr/>
        </p:nvCxnSpPr>
        <p:spPr>
          <a:xfrm>
            <a:off x="8800688" y="260586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線コネクタ 415">
            <a:extLst>
              <a:ext uri="{FF2B5EF4-FFF2-40B4-BE49-F238E27FC236}">
                <a16:creationId xmlns:a16="http://schemas.microsoft.com/office/drawing/2014/main" id="{C2EA8F10-58EB-A94E-5F88-03AC7294A693}"/>
              </a:ext>
            </a:extLst>
          </p:cNvPr>
          <p:cNvCxnSpPr>
            <a:cxnSpLocks/>
          </p:cNvCxnSpPr>
          <p:nvPr/>
        </p:nvCxnSpPr>
        <p:spPr>
          <a:xfrm>
            <a:off x="8404786" y="260637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楕円 416">
            <a:extLst>
              <a:ext uri="{FF2B5EF4-FFF2-40B4-BE49-F238E27FC236}">
                <a16:creationId xmlns:a16="http://schemas.microsoft.com/office/drawing/2014/main" id="{90AE5FEE-439D-E2F8-67DA-EFA911EA89BE}"/>
              </a:ext>
            </a:extLst>
          </p:cNvPr>
          <p:cNvSpPr/>
          <p:nvPr/>
        </p:nvSpPr>
        <p:spPr>
          <a:xfrm>
            <a:off x="8384450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18" name="楕円 417">
            <a:extLst>
              <a:ext uri="{FF2B5EF4-FFF2-40B4-BE49-F238E27FC236}">
                <a16:creationId xmlns:a16="http://schemas.microsoft.com/office/drawing/2014/main" id="{9BB7C15B-E558-F4E8-1728-A38FB696574B}"/>
              </a:ext>
            </a:extLst>
          </p:cNvPr>
          <p:cNvSpPr/>
          <p:nvPr/>
        </p:nvSpPr>
        <p:spPr>
          <a:xfrm>
            <a:off x="8384450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19" name="直線コネクタ 418">
            <a:extLst>
              <a:ext uri="{FF2B5EF4-FFF2-40B4-BE49-F238E27FC236}">
                <a16:creationId xmlns:a16="http://schemas.microsoft.com/office/drawing/2014/main" id="{7E23887B-EE97-84C9-1C90-1E9BF742EF58}"/>
              </a:ext>
            </a:extLst>
          </p:cNvPr>
          <p:cNvCxnSpPr>
            <a:cxnSpLocks/>
            <a:endCxn id="418" idx="0"/>
          </p:cNvCxnSpPr>
          <p:nvPr/>
        </p:nvCxnSpPr>
        <p:spPr>
          <a:xfrm>
            <a:off x="8371482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" name="楕円 419">
            <a:extLst>
              <a:ext uri="{FF2B5EF4-FFF2-40B4-BE49-F238E27FC236}">
                <a16:creationId xmlns:a16="http://schemas.microsoft.com/office/drawing/2014/main" id="{70489A91-DE90-562A-1564-468F910293CF}"/>
              </a:ext>
            </a:extLst>
          </p:cNvPr>
          <p:cNvSpPr/>
          <p:nvPr/>
        </p:nvSpPr>
        <p:spPr>
          <a:xfrm>
            <a:off x="8586149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21" name="楕円 420">
            <a:extLst>
              <a:ext uri="{FF2B5EF4-FFF2-40B4-BE49-F238E27FC236}">
                <a16:creationId xmlns:a16="http://schemas.microsoft.com/office/drawing/2014/main" id="{CAFBDC86-5239-7944-C3BB-3CF917559D5E}"/>
              </a:ext>
            </a:extLst>
          </p:cNvPr>
          <p:cNvSpPr/>
          <p:nvPr/>
        </p:nvSpPr>
        <p:spPr>
          <a:xfrm>
            <a:off x="8586149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22" name="直線コネクタ 421">
            <a:extLst>
              <a:ext uri="{FF2B5EF4-FFF2-40B4-BE49-F238E27FC236}">
                <a16:creationId xmlns:a16="http://schemas.microsoft.com/office/drawing/2014/main" id="{BA4E1185-07A5-3766-CFCC-4FFDE988A7A4}"/>
              </a:ext>
            </a:extLst>
          </p:cNvPr>
          <p:cNvCxnSpPr>
            <a:cxnSpLocks/>
          </p:cNvCxnSpPr>
          <p:nvPr/>
        </p:nvCxnSpPr>
        <p:spPr>
          <a:xfrm>
            <a:off x="8570888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楕円 422">
            <a:extLst>
              <a:ext uri="{FF2B5EF4-FFF2-40B4-BE49-F238E27FC236}">
                <a16:creationId xmlns:a16="http://schemas.microsoft.com/office/drawing/2014/main" id="{AF10D201-FA0C-DD31-6558-8B0924AB427A}"/>
              </a:ext>
            </a:extLst>
          </p:cNvPr>
          <p:cNvSpPr/>
          <p:nvPr/>
        </p:nvSpPr>
        <p:spPr>
          <a:xfrm>
            <a:off x="8783264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24" name="楕円 423">
            <a:extLst>
              <a:ext uri="{FF2B5EF4-FFF2-40B4-BE49-F238E27FC236}">
                <a16:creationId xmlns:a16="http://schemas.microsoft.com/office/drawing/2014/main" id="{4E53C062-C442-A965-2C6B-A85ED213ADDA}"/>
              </a:ext>
            </a:extLst>
          </p:cNvPr>
          <p:cNvSpPr/>
          <p:nvPr/>
        </p:nvSpPr>
        <p:spPr>
          <a:xfrm>
            <a:off x="8783264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25" name="直線コネクタ 424">
            <a:extLst>
              <a:ext uri="{FF2B5EF4-FFF2-40B4-BE49-F238E27FC236}">
                <a16:creationId xmlns:a16="http://schemas.microsoft.com/office/drawing/2014/main" id="{2B0C13A2-80F3-C1C8-EACC-431E4A5C1702}"/>
              </a:ext>
            </a:extLst>
          </p:cNvPr>
          <p:cNvCxnSpPr>
            <a:cxnSpLocks/>
            <a:endCxn id="424" idx="0"/>
          </p:cNvCxnSpPr>
          <p:nvPr/>
        </p:nvCxnSpPr>
        <p:spPr>
          <a:xfrm>
            <a:off x="8770295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線コネクタ 425">
            <a:extLst>
              <a:ext uri="{FF2B5EF4-FFF2-40B4-BE49-F238E27FC236}">
                <a16:creationId xmlns:a16="http://schemas.microsoft.com/office/drawing/2014/main" id="{5DB4813A-4DC3-BDF8-9455-04F5F4062D5E}"/>
              </a:ext>
            </a:extLst>
          </p:cNvPr>
          <p:cNvCxnSpPr>
            <a:cxnSpLocks/>
          </p:cNvCxnSpPr>
          <p:nvPr/>
        </p:nvCxnSpPr>
        <p:spPr>
          <a:xfrm flipH="1">
            <a:off x="8604123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7" name="楕円 426">
            <a:extLst>
              <a:ext uri="{FF2B5EF4-FFF2-40B4-BE49-F238E27FC236}">
                <a16:creationId xmlns:a16="http://schemas.microsoft.com/office/drawing/2014/main" id="{428A154A-6636-0CB6-079B-C6C7D958C1C4}"/>
              </a:ext>
            </a:extLst>
          </p:cNvPr>
          <p:cNvSpPr/>
          <p:nvPr/>
        </p:nvSpPr>
        <p:spPr>
          <a:xfrm>
            <a:off x="8537669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428" name="テキスト ボックス 427">
            <a:extLst>
              <a:ext uri="{FF2B5EF4-FFF2-40B4-BE49-F238E27FC236}">
                <a16:creationId xmlns:a16="http://schemas.microsoft.com/office/drawing/2014/main" id="{76D95683-5472-9A38-B512-B85FC0390018}"/>
              </a:ext>
            </a:extLst>
          </p:cNvPr>
          <p:cNvSpPr txBox="1"/>
          <p:nvPr/>
        </p:nvSpPr>
        <p:spPr>
          <a:xfrm>
            <a:off x="8400378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429" name="テキスト ボックス 428">
            <a:extLst>
              <a:ext uri="{FF2B5EF4-FFF2-40B4-BE49-F238E27FC236}">
                <a16:creationId xmlns:a16="http://schemas.microsoft.com/office/drawing/2014/main" id="{1C69184B-B9E8-3F94-2130-373C87441627}"/>
              </a:ext>
            </a:extLst>
          </p:cNvPr>
          <p:cNvSpPr txBox="1"/>
          <p:nvPr/>
        </p:nvSpPr>
        <p:spPr>
          <a:xfrm>
            <a:off x="7607295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40217CF-A23C-7E10-9638-793DBF55525A}"/>
              </a:ext>
            </a:extLst>
          </p:cNvPr>
          <p:cNvSpPr txBox="1"/>
          <p:nvPr/>
        </p:nvSpPr>
        <p:spPr>
          <a:xfrm>
            <a:off x="151817" y="4572600"/>
            <a:ext cx="4353712" cy="7171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①災害時に系統電力が停電した場合、パワコンは自動停止。手動操作により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パワコンの自立運転を開始。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②発電電力が特定負荷の消費電力より大きい場合、特定負荷に電力供給。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③発電電力が特定負荷の消費電力より小さい場合、自立運転は停止。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1AAA4B9-1E9A-527A-ACC3-AEC7B59D1AF7}"/>
              </a:ext>
            </a:extLst>
          </p:cNvPr>
          <p:cNvSpPr txBox="1"/>
          <p:nvPr/>
        </p:nvSpPr>
        <p:spPr>
          <a:xfrm>
            <a:off x="4605235" y="4577936"/>
            <a:ext cx="4353714" cy="2485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①太陽光発電電力が無いため、パワコンの自立運転は停止。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3377BDAE-E5E0-3C4B-FC52-49258B9E7374}"/>
              </a:ext>
            </a:extLst>
          </p:cNvPr>
          <p:cNvCxnSpPr>
            <a:cxnSpLocks/>
          </p:cNvCxnSpPr>
          <p:nvPr/>
        </p:nvCxnSpPr>
        <p:spPr>
          <a:xfrm flipH="1">
            <a:off x="1113502" y="3262828"/>
            <a:ext cx="465512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1A101E85-7A58-0E5B-9728-47FCD19503B5}"/>
              </a:ext>
            </a:extLst>
          </p:cNvPr>
          <p:cNvCxnSpPr>
            <a:cxnSpLocks/>
          </p:cNvCxnSpPr>
          <p:nvPr/>
        </p:nvCxnSpPr>
        <p:spPr>
          <a:xfrm flipH="1">
            <a:off x="3226212" y="1999918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2580D4F4-2ABF-4805-B7DB-7301CFB09F85}"/>
              </a:ext>
            </a:extLst>
          </p:cNvPr>
          <p:cNvCxnSpPr>
            <a:cxnSpLocks/>
          </p:cNvCxnSpPr>
          <p:nvPr/>
        </p:nvCxnSpPr>
        <p:spPr>
          <a:xfrm>
            <a:off x="4139952" y="1331383"/>
            <a:ext cx="0" cy="930462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フリーフォーム: 図形 38">
            <a:extLst>
              <a:ext uri="{FF2B5EF4-FFF2-40B4-BE49-F238E27FC236}">
                <a16:creationId xmlns:a16="http://schemas.microsoft.com/office/drawing/2014/main" id="{814E346C-CC51-CFF2-83E5-394B761B56FA}"/>
              </a:ext>
            </a:extLst>
          </p:cNvPr>
          <p:cNvSpPr/>
          <p:nvPr/>
        </p:nvSpPr>
        <p:spPr>
          <a:xfrm>
            <a:off x="2179119" y="3350438"/>
            <a:ext cx="327192" cy="334965"/>
          </a:xfrm>
          <a:custGeom>
            <a:avLst/>
            <a:gdLst>
              <a:gd name="connsiteX0" fmla="*/ 0 w 407193"/>
              <a:gd name="connsiteY0" fmla="*/ 0 h 111919"/>
              <a:gd name="connsiteX1" fmla="*/ 407193 w 407193"/>
              <a:gd name="connsiteY1" fmla="*/ 0 h 111919"/>
              <a:gd name="connsiteX2" fmla="*/ 407193 w 407193"/>
              <a:gd name="connsiteY2" fmla="*/ 111919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7193" h="111919">
                <a:moveTo>
                  <a:pt x="0" y="0"/>
                </a:moveTo>
                <a:lnTo>
                  <a:pt x="407193" y="0"/>
                </a:lnTo>
                <a:lnTo>
                  <a:pt x="407193" y="111919"/>
                </a:lnTo>
              </a:path>
            </a:pathLst>
          </a:custGeom>
          <a:noFill/>
          <a:ln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2B3C751F-C02E-69E6-6409-C698E6981D5A}"/>
              </a:ext>
            </a:extLst>
          </p:cNvPr>
          <p:cNvCxnSpPr>
            <a:cxnSpLocks/>
          </p:cNvCxnSpPr>
          <p:nvPr/>
        </p:nvCxnSpPr>
        <p:spPr>
          <a:xfrm flipH="1">
            <a:off x="2152075" y="1866980"/>
            <a:ext cx="1109945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1C35A3DB-10C6-5EB0-B135-D9752C446D47}"/>
              </a:ext>
            </a:extLst>
          </p:cNvPr>
          <p:cNvCxnSpPr>
            <a:cxnSpLocks/>
          </p:cNvCxnSpPr>
          <p:nvPr/>
        </p:nvCxnSpPr>
        <p:spPr>
          <a:xfrm flipH="1">
            <a:off x="3242221" y="1666577"/>
            <a:ext cx="3498" cy="358047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6BB0E210-4FB0-89FD-8F8E-DDE16114873A}"/>
              </a:ext>
            </a:extLst>
          </p:cNvPr>
          <p:cNvCxnSpPr>
            <a:cxnSpLocks/>
          </p:cNvCxnSpPr>
          <p:nvPr/>
        </p:nvCxnSpPr>
        <p:spPr>
          <a:xfrm>
            <a:off x="1813540" y="2031660"/>
            <a:ext cx="0" cy="1109945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961F000A-D8A1-2589-C043-0B8158F91BA5}"/>
              </a:ext>
            </a:extLst>
          </p:cNvPr>
          <p:cNvCxnSpPr>
            <a:cxnSpLocks/>
          </p:cNvCxnSpPr>
          <p:nvPr/>
        </p:nvCxnSpPr>
        <p:spPr>
          <a:xfrm flipH="1">
            <a:off x="1082381" y="203315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楕円 48">
            <a:extLst>
              <a:ext uri="{FF2B5EF4-FFF2-40B4-BE49-F238E27FC236}">
                <a16:creationId xmlns:a16="http://schemas.microsoft.com/office/drawing/2014/main" id="{DC524EAA-B8EC-9CB6-7BC2-8F5DB8ECF3FC}"/>
              </a:ext>
            </a:extLst>
          </p:cNvPr>
          <p:cNvSpPr/>
          <p:nvPr/>
        </p:nvSpPr>
        <p:spPr>
          <a:xfrm>
            <a:off x="4040271" y="1135822"/>
            <a:ext cx="199385" cy="19938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23" b="1" dirty="0">
                <a:solidFill>
                  <a:schemeClr val="tx1"/>
                </a:solidFill>
              </a:rPr>
              <a:t>～</a:t>
            </a:r>
          </a:p>
        </p:txBody>
      </p: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945B1D2A-EA0E-3666-D9DB-B24EDD56AC5D}"/>
              </a:ext>
            </a:extLst>
          </p:cNvPr>
          <p:cNvCxnSpPr>
            <a:cxnSpLocks/>
          </p:cNvCxnSpPr>
          <p:nvPr/>
        </p:nvCxnSpPr>
        <p:spPr>
          <a:xfrm flipH="1">
            <a:off x="3226212" y="1734042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52120EAF-984D-C72B-9A6B-55E81F7DB939}"/>
              </a:ext>
            </a:extLst>
          </p:cNvPr>
          <p:cNvSpPr/>
          <p:nvPr/>
        </p:nvSpPr>
        <p:spPr>
          <a:xfrm>
            <a:off x="3620137" y="1634339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RPR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A3A3F812-94EE-CC61-697F-FAD47C377DDC}"/>
              </a:ext>
            </a:extLst>
          </p:cNvPr>
          <p:cNvSpPr/>
          <p:nvPr/>
        </p:nvSpPr>
        <p:spPr>
          <a:xfrm>
            <a:off x="3973816" y="1468167"/>
            <a:ext cx="332308" cy="1661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 err="1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Wh</a:t>
            </a:r>
            <a:endParaRPr kumimoji="1" lang="en-US" altLang="ja-JP" sz="738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920D6E8-6BFD-D4EE-5404-D282F4882E63}"/>
              </a:ext>
            </a:extLst>
          </p:cNvPr>
          <p:cNvSpPr/>
          <p:nvPr/>
        </p:nvSpPr>
        <p:spPr>
          <a:xfrm>
            <a:off x="1447961" y="1800511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53555599-3AF9-822D-C4B7-BC11BB7A37D8}"/>
              </a:ext>
            </a:extLst>
          </p:cNvPr>
          <p:cNvSpPr/>
          <p:nvPr/>
        </p:nvSpPr>
        <p:spPr>
          <a:xfrm>
            <a:off x="3620137" y="1900215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MM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80B30491-64CF-9095-EC78-C92659A7AE41}"/>
              </a:ext>
            </a:extLst>
          </p:cNvPr>
          <p:cNvSpPr txBox="1"/>
          <p:nvPr/>
        </p:nvSpPr>
        <p:spPr>
          <a:xfrm rot="5400000">
            <a:off x="532685" y="2244104"/>
            <a:ext cx="34977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92" dirty="0"/>
              <a:t>～</a:t>
            </a:r>
          </a:p>
        </p:txBody>
      </p: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11DC020C-DB29-AD1C-6A10-C3DFD535E986}"/>
              </a:ext>
            </a:extLst>
          </p:cNvPr>
          <p:cNvCxnSpPr>
            <a:cxnSpLocks/>
          </p:cNvCxnSpPr>
          <p:nvPr/>
        </p:nvCxnSpPr>
        <p:spPr>
          <a:xfrm>
            <a:off x="2837025" y="2033267"/>
            <a:ext cx="6784" cy="1030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93BD91B7-BF66-A6A8-0A87-3D3886DD0194}"/>
              </a:ext>
            </a:extLst>
          </p:cNvPr>
          <p:cNvSpPr txBox="1"/>
          <p:nvPr/>
        </p:nvSpPr>
        <p:spPr>
          <a:xfrm>
            <a:off x="3426277" y="1138884"/>
            <a:ext cx="607860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系統電力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9D0CE966-D653-552B-B2C6-7CFC406A58EE}"/>
              </a:ext>
            </a:extLst>
          </p:cNvPr>
          <p:cNvSpPr txBox="1"/>
          <p:nvPr/>
        </p:nvSpPr>
        <p:spPr>
          <a:xfrm>
            <a:off x="3475384" y="3694982"/>
            <a:ext cx="868387" cy="3481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電力線（供給）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電力線（停止）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信号線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1A59DC3-1787-40F9-9AB0-4190C80C0145}"/>
              </a:ext>
            </a:extLst>
          </p:cNvPr>
          <p:cNvSpPr txBox="1"/>
          <p:nvPr/>
        </p:nvSpPr>
        <p:spPr>
          <a:xfrm>
            <a:off x="2494352" y="3311436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F14C6090-2CF0-233C-A258-9044134AFC8C}"/>
              </a:ext>
            </a:extLst>
          </p:cNvPr>
          <p:cNvSpPr txBox="1"/>
          <p:nvPr/>
        </p:nvSpPr>
        <p:spPr>
          <a:xfrm>
            <a:off x="2172074" y="301910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系統出力</a:t>
            </a:r>
          </a:p>
        </p:txBody>
      </p: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53FDBAD-A55E-F149-F84F-2318618C3E29}"/>
              </a:ext>
            </a:extLst>
          </p:cNvPr>
          <p:cNvCxnSpPr>
            <a:cxnSpLocks/>
          </p:cNvCxnSpPr>
          <p:nvPr/>
        </p:nvCxnSpPr>
        <p:spPr>
          <a:xfrm flipH="1">
            <a:off x="4059980" y="3959185"/>
            <a:ext cx="250633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直線コネクタ 447">
            <a:extLst>
              <a:ext uri="{FF2B5EF4-FFF2-40B4-BE49-F238E27FC236}">
                <a16:creationId xmlns:a16="http://schemas.microsoft.com/office/drawing/2014/main" id="{07BA8E38-FCF8-D90C-3D63-004ED15DE9B3}"/>
              </a:ext>
            </a:extLst>
          </p:cNvPr>
          <p:cNvCxnSpPr>
            <a:cxnSpLocks/>
          </p:cNvCxnSpPr>
          <p:nvPr/>
        </p:nvCxnSpPr>
        <p:spPr>
          <a:xfrm flipH="1">
            <a:off x="4059980" y="3778714"/>
            <a:ext cx="250633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直線コネクタ 448">
            <a:extLst>
              <a:ext uri="{FF2B5EF4-FFF2-40B4-BE49-F238E27FC236}">
                <a16:creationId xmlns:a16="http://schemas.microsoft.com/office/drawing/2014/main" id="{14086CA0-CA43-3371-49C9-2253AE113FF5}"/>
              </a:ext>
            </a:extLst>
          </p:cNvPr>
          <p:cNvCxnSpPr>
            <a:cxnSpLocks/>
          </p:cNvCxnSpPr>
          <p:nvPr/>
        </p:nvCxnSpPr>
        <p:spPr>
          <a:xfrm flipH="1">
            <a:off x="4059980" y="3869500"/>
            <a:ext cx="250633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直線コネクタ 449">
            <a:extLst>
              <a:ext uri="{FF2B5EF4-FFF2-40B4-BE49-F238E27FC236}">
                <a16:creationId xmlns:a16="http://schemas.microsoft.com/office/drawing/2014/main" id="{EDF66B83-768F-9CD1-1A3A-5487EB441743}"/>
              </a:ext>
            </a:extLst>
          </p:cNvPr>
          <p:cNvCxnSpPr>
            <a:cxnSpLocks/>
          </p:cNvCxnSpPr>
          <p:nvPr/>
        </p:nvCxnSpPr>
        <p:spPr>
          <a:xfrm flipH="1">
            <a:off x="1082381" y="272781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1" name="直線コネクタ 450">
            <a:extLst>
              <a:ext uri="{FF2B5EF4-FFF2-40B4-BE49-F238E27FC236}">
                <a16:creationId xmlns:a16="http://schemas.microsoft.com/office/drawing/2014/main" id="{42B295F5-0CBC-7EA1-F34A-5054DF240932}"/>
              </a:ext>
            </a:extLst>
          </p:cNvPr>
          <p:cNvCxnSpPr>
            <a:cxnSpLocks/>
          </p:cNvCxnSpPr>
          <p:nvPr/>
        </p:nvCxnSpPr>
        <p:spPr>
          <a:xfrm flipH="1">
            <a:off x="2100742" y="3262828"/>
            <a:ext cx="1839804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3" name="正方形/長方形 452">
            <a:extLst>
              <a:ext uri="{FF2B5EF4-FFF2-40B4-BE49-F238E27FC236}">
                <a16:creationId xmlns:a16="http://schemas.microsoft.com/office/drawing/2014/main" id="{14F880AC-7B74-0078-3E76-2CFB399A3746}"/>
              </a:ext>
            </a:extLst>
          </p:cNvPr>
          <p:cNvSpPr/>
          <p:nvPr/>
        </p:nvSpPr>
        <p:spPr>
          <a:xfrm>
            <a:off x="3047214" y="1634339"/>
            <a:ext cx="465231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制御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装置</a:t>
            </a:r>
          </a:p>
        </p:txBody>
      </p:sp>
      <p:sp>
        <p:nvSpPr>
          <p:cNvPr id="454" name="テキスト ボックス 453">
            <a:extLst>
              <a:ext uri="{FF2B5EF4-FFF2-40B4-BE49-F238E27FC236}">
                <a16:creationId xmlns:a16="http://schemas.microsoft.com/office/drawing/2014/main" id="{38A16172-A6CE-4F48-61CC-94B0D892B0E3}"/>
              </a:ext>
            </a:extLst>
          </p:cNvPr>
          <p:cNvSpPr txBox="1"/>
          <p:nvPr/>
        </p:nvSpPr>
        <p:spPr>
          <a:xfrm>
            <a:off x="2306518" y="368396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特定負荷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455" name="直線コネクタ 454">
            <a:extLst>
              <a:ext uri="{FF2B5EF4-FFF2-40B4-BE49-F238E27FC236}">
                <a16:creationId xmlns:a16="http://schemas.microsoft.com/office/drawing/2014/main" id="{A7AF3730-7EBE-BCAE-ECE7-2708C9794527}"/>
              </a:ext>
            </a:extLst>
          </p:cNvPr>
          <p:cNvCxnSpPr>
            <a:cxnSpLocks/>
          </p:cNvCxnSpPr>
          <p:nvPr/>
        </p:nvCxnSpPr>
        <p:spPr>
          <a:xfrm flipH="1">
            <a:off x="3342325" y="2498435"/>
            <a:ext cx="675" cy="21482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直線コネクタ 455">
            <a:extLst>
              <a:ext uri="{FF2B5EF4-FFF2-40B4-BE49-F238E27FC236}">
                <a16:creationId xmlns:a16="http://schemas.microsoft.com/office/drawing/2014/main" id="{CAF5C2F2-37BC-AB9F-799C-56A9BCFD9D98}"/>
              </a:ext>
            </a:extLst>
          </p:cNvPr>
          <p:cNvCxnSpPr>
            <a:cxnSpLocks/>
          </p:cNvCxnSpPr>
          <p:nvPr/>
        </p:nvCxnSpPr>
        <p:spPr>
          <a:xfrm>
            <a:off x="3142988" y="2888590"/>
            <a:ext cx="0" cy="166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直線コネクタ 456">
            <a:extLst>
              <a:ext uri="{FF2B5EF4-FFF2-40B4-BE49-F238E27FC236}">
                <a16:creationId xmlns:a16="http://schemas.microsoft.com/office/drawing/2014/main" id="{FD6DABB0-3FFF-E63C-CE01-415E1B1F470F}"/>
              </a:ext>
            </a:extLst>
          </p:cNvPr>
          <p:cNvCxnSpPr>
            <a:cxnSpLocks/>
          </p:cNvCxnSpPr>
          <p:nvPr/>
        </p:nvCxnSpPr>
        <p:spPr>
          <a:xfrm>
            <a:off x="3344686" y="2885900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直線コネクタ 457">
            <a:extLst>
              <a:ext uri="{FF2B5EF4-FFF2-40B4-BE49-F238E27FC236}">
                <a16:creationId xmlns:a16="http://schemas.microsoft.com/office/drawing/2014/main" id="{BE3B262A-E9F1-4C97-1D9A-056A8198FF83}"/>
              </a:ext>
            </a:extLst>
          </p:cNvPr>
          <p:cNvCxnSpPr>
            <a:cxnSpLocks/>
          </p:cNvCxnSpPr>
          <p:nvPr/>
        </p:nvCxnSpPr>
        <p:spPr>
          <a:xfrm>
            <a:off x="3539564" y="2882711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直線コネクタ 458">
            <a:extLst>
              <a:ext uri="{FF2B5EF4-FFF2-40B4-BE49-F238E27FC236}">
                <a16:creationId xmlns:a16="http://schemas.microsoft.com/office/drawing/2014/main" id="{ACA84A36-7A10-48F6-7DE9-47E8828579CE}"/>
              </a:ext>
            </a:extLst>
          </p:cNvPr>
          <p:cNvCxnSpPr>
            <a:cxnSpLocks/>
          </p:cNvCxnSpPr>
          <p:nvPr/>
        </p:nvCxnSpPr>
        <p:spPr>
          <a:xfrm flipH="1">
            <a:off x="3142940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直線コネクタ 459">
            <a:extLst>
              <a:ext uri="{FF2B5EF4-FFF2-40B4-BE49-F238E27FC236}">
                <a16:creationId xmlns:a16="http://schemas.microsoft.com/office/drawing/2014/main" id="{86ECE221-51CD-F1E3-DFC5-7D10EBDCDFDD}"/>
              </a:ext>
            </a:extLst>
          </p:cNvPr>
          <p:cNvCxnSpPr>
            <a:cxnSpLocks/>
          </p:cNvCxnSpPr>
          <p:nvPr/>
        </p:nvCxnSpPr>
        <p:spPr>
          <a:xfrm>
            <a:off x="3538890" y="260586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直線コネクタ 460">
            <a:extLst>
              <a:ext uri="{FF2B5EF4-FFF2-40B4-BE49-F238E27FC236}">
                <a16:creationId xmlns:a16="http://schemas.microsoft.com/office/drawing/2014/main" id="{FCD30D8F-3617-9747-1FB2-645CBCF90F4C}"/>
              </a:ext>
            </a:extLst>
          </p:cNvPr>
          <p:cNvCxnSpPr>
            <a:cxnSpLocks/>
          </p:cNvCxnSpPr>
          <p:nvPr/>
        </p:nvCxnSpPr>
        <p:spPr>
          <a:xfrm>
            <a:off x="3142988" y="260637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2" name="楕円 461">
            <a:extLst>
              <a:ext uri="{FF2B5EF4-FFF2-40B4-BE49-F238E27FC236}">
                <a16:creationId xmlns:a16="http://schemas.microsoft.com/office/drawing/2014/main" id="{D4E5B94A-F9EA-6DB2-3C69-64C5DDC90222}"/>
              </a:ext>
            </a:extLst>
          </p:cNvPr>
          <p:cNvSpPr/>
          <p:nvPr/>
        </p:nvSpPr>
        <p:spPr>
          <a:xfrm>
            <a:off x="3122652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63" name="楕円 462">
            <a:extLst>
              <a:ext uri="{FF2B5EF4-FFF2-40B4-BE49-F238E27FC236}">
                <a16:creationId xmlns:a16="http://schemas.microsoft.com/office/drawing/2014/main" id="{881AA42D-F2F1-6E58-E5F2-D8AD9C8BE891}"/>
              </a:ext>
            </a:extLst>
          </p:cNvPr>
          <p:cNvSpPr/>
          <p:nvPr/>
        </p:nvSpPr>
        <p:spPr>
          <a:xfrm>
            <a:off x="3122652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64" name="直線コネクタ 463">
            <a:extLst>
              <a:ext uri="{FF2B5EF4-FFF2-40B4-BE49-F238E27FC236}">
                <a16:creationId xmlns:a16="http://schemas.microsoft.com/office/drawing/2014/main" id="{FD37C10A-96A9-ED36-4748-AE9195988D56}"/>
              </a:ext>
            </a:extLst>
          </p:cNvPr>
          <p:cNvCxnSpPr>
            <a:cxnSpLocks/>
            <a:endCxn id="463" idx="0"/>
          </p:cNvCxnSpPr>
          <p:nvPr/>
        </p:nvCxnSpPr>
        <p:spPr>
          <a:xfrm>
            <a:off x="3109684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5" name="楕円 464">
            <a:extLst>
              <a:ext uri="{FF2B5EF4-FFF2-40B4-BE49-F238E27FC236}">
                <a16:creationId xmlns:a16="http://schemas.microsoft.com/office/drawing/2014/main" id="{DD68DE11-D801-DDF7-607B-72D543E5A433}"/>
              </a:ext>
            </a:extLst>
          </p:cNvPr>
          <p:cNvSpPr/>
          <p:nvPr/>
        </p:nvSpPr>
        <p:spPr>
          <a:xfrm>
            <a:off x="3324352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66" name="楕円 465">
            <a:extLst>
              <a:ext uri="{FF2B5EF4-FFF2-40B4-BE49-F238E27FC236}">
                <a16:creationId xmlns:a16="http://schemas.microsoft.com/office/drawing/2014/main" id="{8FA4B994-8480-EBFA-69AE-4017F5D948A6}"/>
              </a:ext>
            </a:extLst>
          </p:cNvPr>
          <p:cNvSpPr/>
          <p:nvPr/>
        </p:nvSpPr>
        <p:spPr>
          <a:xfrm>
            <a:off x="3324352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67" name="直線コネクタ 466">
            <a:extLst>
              <a:ext uri="{FF2B5EF4-FFF2-40B4-BE49-F238E27FC236}">
                <a16:creationId xmlns:a16="http://schemas.microsoft.com/office/drawing/2014/main" id="{1E93691F-9CF0-DE27-0F5F-2789B0446BFF}"/>
              </a:ext>
            </a:extLst>
          </p:cNvPr>
          <p:cNvCxnSpPr>
            <a:cxnSpLocks/>
          </p:cNvCxnSpPr>
          <p:nvPr/>
        </p:nvCxnSpPr>
        <p:spPr>
          <a:xfrm>
            <a:off x="3309091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8" name="楕円 467">
            <a:extLst>
              <a:ext uri="{FF2B5EF4-FFF2-40B4-BE49-F238E27FC236}">
                <a16:creationId xmlns:a16="http://schemas.microsoft.com/office/drawing/2014/main" id="{914105BA-C99C-0BC4-2307-8F5D76AC4AD3}"/>
              </a:ext>
            </a:extLst>
          </p:cNvPr>
          <p:cNvSpPr/>
          <p:nvPr/>
        </p:nvSpPr>
        <p:spPr>
          <a:xfrm>
            <a:off x="3521466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69" name="楕円 468">
            <a:extLst>
              <a:ext uri="{FF2B5EF4-FFF2-40B4-BE49-F238E27FC236}">
                <a16:creationId xmlns:a16="http://schemas.microsoft.com/office/drawing/2014/main" id="{14FD7409-D3EA-8640-C8E9-00972E837CAB}"/>
              </a:ext>
            </a:extLst>
          </p:cNvPr>
          <p:cNvSpPr/>
          <p:nvPr/>
        </p:nvSpPr>
        <p:spPr>
          <a:xfrm>
            <a:off x="3521466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70" name="直線コネクタ 469">
            <a:extLst>
              <a:ext uri="{FF2B5EF4-FFF2-40B4-BE49-F238E27FC236}">
                <a16:creationId xmlns:a16="http://schemas.microsoft.com/office/drawing/2014/main" id="{48E8B8D2-5357-52E7-FF47-35ED8B291D42}"/>
              </a:ext>
            </a:extLst>
          </p:cNvPr>
          <p:cNvCxnSpPr>
            <a:cxnSpLocks/>
            <a:endCxn id="469" idx="0"/>
          </p:cNvCxnSpPr>
          <p:nvPr/>
        </p:nvCxnSpPr>
        <p:spPr>
          <a:xfrm>
            <a:off x="3508498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" name="楕円 470">
            <a:extLst>
              <a:ext uri="{FF2B5EF4-FFF2-40B4-BE49-F238E27FC236}">
                <a16:creationId xmlns:a16="http://schemas.microsoft.com/office/drawing/2014/main" id="{9D45ABAE-A674-FCA2-46FF-816DC54DFD0B}"/>
              </a:ext>
            </a:extLst>
          </p:cNvPr>
          <p:cNvSpPr/>
          <p:nvPr/>
        </p:nvSpPr>
        <p:spPr>
          <a:xfrm>
            <a:off x="3275875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472" name="楕円 471">
            <a:extLst>
              <a:ext uri="{FF2B5EF4-FFF2-40B4-BE49-F238E27FC236}">
                <a16:creationId xmlns:a16="http://schemas.microsoft.com/office/drawing/2014/main" id="{EEEC652D-07DC-A2F5-D58D-78B2CDBF3820}"/>
              </a:ext>
            </a:extLst>
          </p:cNvPr>
          <p:cNvSpPr/>
          <p:nvPr/>
        </p:nvSpPr>
        <p:spPr>
          <a:xfrm>
            <a:off x="3275875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473" name="直線コネクタ 472">
            <a:extLst>
              <a:ext uri="{FF2B5EF4-FFF2-40B4-BE49-F238E27FC236}">
                <a16:creationId xmlns:a16="http://schemas.microsoft.com/office/drawing/2014/main" id="{16603ABF-F5E2-C098-E8CB-82074AB7144E}"/>
              </a:ext>
            </a:extLst>
          </p:cNvPr>
          <p:cNvCxnSpPr>
            <a:cxnSpLocks/>
          </p:cNvCxnSpPr>
          <p:nvPr/>
        </p:nvCxnSpPr>
        <p:spPr>
          <a:xfrm flipH="1">
            <a:off x="3342325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4" name="直線コネクタ 473">
            <a:extLst>
              <a:ext uri="{FF2B5EF4-FFF2-40B4-BE49-F238E27FC236}">
                <a16:creationId xmlns:a16="http://schemas.microsoft.com/office/drawing/2014/main" id="{71F2D8F2-66C1-87F2-F586-F974F33FEEE3}"/>
              </a:ext>
            </a:extLst>
          </p:cNvPr>
          <p:cNvCxnSpPr>
            <a:cxnSpLocks/>
          </p:cNvCxnSpPr>
          <p:nvPr/>
        </p:nvCxnSpPr>
        <p:spPr>
          <a:xfrm flipH="1">
            <a:off x="3342325" y="2199332"/>
            <a:ext cx="675" cy="66462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5" name="直線コネクタ 474">
            <a:extLst>
              <a:ext uri="{FF2B5EF4-FFF2-40B4-BE49-F238E27FC236}">
                <a16:creationId xmlns:a16="http://schemas.microsoft.com/office/drawing/2014/main" id="{360155A5-A7D3-D321-FEAC-9828F6F3394A}"/>
              </a:ext>
            </a:extLst>
          </p:cNvPr>
          <p:cNvCxnSpPr>
            <a:cxnSpLocks/>
          </p:cNvCxnSpPr>
          <p:nvPr/>
        </p:nvCxnSpPr>
        <p:spPr>
          <a:xfrm flipH="1">
            <a:off x="3342325" y="2199325"/>
            <a:ext cx="79753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7" name="テキスト ボックス 476">
            <a:extLst>
              <a:ext uri="{FF2B5EF4-FFF2-40B4-BE49-F238E27FC236}">
                <a16:creationId xmlns:a16="http://schemas.microsoft.com/office/drawing/2014/main" id="{8C8CB068-BEB9-29D1-FAC4-8DF09644D020}"/>
              </a:ext>
            </a:extLst>
          </p:cNvPr>
          <p:cNvSpPr txBox="1"/>
          <p:nvPr/>
        </p:nvSpPr>
        <p:spPr>
          <a:xfrm>
            <a:off x="2942059" y="2382176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三相</a:t>
            </a:r>
          </a:p>
        </p:txBody>
      </p:sp>
      <p:sp>
        <p:nvSpPr>
          <p:cNvPr id="478" name="テキスト ボックス 477">
            <a:extLst>
              <a:ext uri="{FF2B5EF4-FFF2-40B4-BE49-F238E27FC236}">
                <a16:creationId xmlns:a16="http://schemas.microsoft.com/office/drawing/2014/main" id="{FC1FA562-B005-CCBD-665D-10E7C105A2C6}"/>
              </a:ext>
            </a:extLst>
          </p:cNvPr>
          <p:cNvSpPr txBox="1"/>
          <p:nvPr/>
        </p:nvSpPr>
        <p:spPr>
          <a:xfrm>
            <a:off x="3729853" y="2388880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単相</a:t>
            </a:r>
          </a:p>
        </p:txBody>
      </p:sp>
      <p:cxnSp>
        <p:nvCxnSpPr>
          <p:cNvPr id="479" name="直線コネクタ 478">
            <a:extLst>
              <a:ext uri="{FF2B5EF4-FFF2-40B4-BE49-F238E27FC236}">
                <a16:creationId xmlns:a16="http://schemas.microsoft.com/office/drawing/2014/main" id="{AEB3D573-F625-D2FF-1920-40F1770AB08D}"/>
              </a:ext>
            </a:extLst>
          </p:cNvPr>
          <p:cNvCxnSpPr>
            <a:cxnSpLocks/>
          </p:cNvCxnSpPr>
          <p:nvPr/>
        </p:nvCxnSpPr>
        <p:spPr>
          <a:xfrm flipH="1">
            <a:off x="2843841" y="3063421"/>
            <a:ext cx="299077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平行四辺形 479">
            <a:extLst>
              <a:ext uri="{FF2B5EF4-FFF2-40B4-BE49-F238E27FC236}">
                <a16:creationId xmlns:a16="http://schemas.microsoft.com/office/drawing/2014/main" id="{104EED85-FF00-7ECD-AA2C-A117427F7518}"/>
              </a:ext>
            </a:extLst>
          </p:cNvPr>
          <p:cNvSpPr/>
          <p:nvPr/>
        </p:nvSpPr>
        <p:spPr>
          <a:xfrm>
            <a:off x="284755" y="1800511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81" name="正方形/長方形 480">
            <a:extLst>
              <a:ext uri="{FF2B5EF4-FFF2-40B4-BE49-F238E27FC236}">
                <a16:creationId xmlns:a16="http://schemas.microsoft.com/office/drawing/2014/main" id="{5BFCC107-21BE-2252-BACD-674A58763EF0}"/>
              </a:ext>
            </a:extLst>
          </p:cNvPr>
          <p:cNvSpPr/>
          <p:nvPr/>
        </p:nvSpPr>
        <p:spPr>
          <a:xfrm>
            <a:off x="1447961" y="2498435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482" name="平行四辺形 481">
            <a:extLst>
              <a:ext uri="{FF2B5EF4-FFF2-40B4-BE49-F238E27FC236}">
                <a16:creationId xmlns:a16="http://schemas.microsoft.com/office/drawing/2014/main" id="{47486360-B90C-65E1-EF7C-11C169EC4F2B}"/>
              </a:ext>
            </a:extLst>
          </p:cNvPr>
          <p:cNvSpPr/>
          <p:nvPr/>
        </p:nvSpPr>
        <p:spPr>
          <a:xfrm>
            <a:off x="284755" y="2498435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83" name="正方形/長方形 482">
            <a:extLst>
              <a:ext uri="{FF2B5EF4-FFF2-40B4-BE49-F238E27FC236}">
                <a16:creationId xmlns:a16="http://schemas.microsoft.com/office/drawing/2014/main" id="{9FEC2665-AEDE-57E9-4DD9-B676B4499C0A}"/>
              </a:ext>
            </a:extLst>
          </p:cNvPr>
          <p:cNvSpPr/>
          <p:nvPr/>
        </p:nvSpPr>
        <p:spPr>
          <a:xfrm>
            <a:off x="1447961" y="3030186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自立出力付</a:t>
            </a:r>
          </a:p>
        </p:txBody>
      </p:sp>
      <p:sp>
        <p:nvSpPr>
          <p:cNvPr id="484" name="平行四辺形 483">
            <a:extLst>
              <a:ext uri="{FF2B5EF4-FFF2-40B4-BE49-F238E27FC236}">
                <a16:creationId xmlns:a16="http://schemas.microsoft.com/office/drawing/2014/main" id="{AB7AC8FD-C5AC-BEDB-F46A-42C126F35FA3}"/>
              </a:ext>
            </a:extLst>
          </p:cNvPr>
          <p:cNvSpPr/>
          <p:nvPr/>
        </p:nvSpPr>
        <p:spPr>
          <a:xfrm>
            <a:off x="284755" y="3030186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85" name="楕円 484">
            <a:extLst>
              <a:ext uri="{FF2B5EF4-FFF2-40B4-BE49-F238E27FC236}">
                <a16:creationId xmlns:a16="http://schemas.microsoft.com/office/drawing/2014/main" id="{29F6362C-2C61-1780-6F56-88B1100107FC}"/>
              </a:ext>
            </a:extLst>
          </p:cNvPr>
          <p:cNvSpPr/>
          <p:nvPr/>
        </p:nvSpPr>
        <p:spPr>
          <a:xfrm>
            <a:off x="4073498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486" name="直線コネクタ 485">
            <a:extLst>
              <a:ext uri="{FF2B5EF4-FFF2-40B4-BE49-F238E27FC236}">
                <a16:creationId xmlns:a16="http://schemas.microsoft.com/office/drawing/2014/main" id="{54418402-9439-CD6E-CBC0-CF8C9E9836EA}"/>
              </a:ext>
            </a:extLst>
          </p:cNvPr>
          <p:cNvCxnSpPr>
            <a:cxnSpLocks/>
          </p:cNvCxnSpPr>
          <p:nvPr/>
        </p:nvCxnSpPr>
        <p:spPr>
          <a:xfrm flipH="1">
            <a:off x="4139952" y="2498435"/>
            <a:ext cx="675" cy="21482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7" name="直線コネクタ 486">
            <a:extLst>
              <a:ext uri="{FF2B5EF4-FFF2-40B4-BE49-F238E27FC236}">
                <a16:creationId xmlns:a16="http://schemas.microsoft.com/office/drawing/2014/main" id="{7B83DBF9-7E65-4B37-FA51-2FEA58C0C197}"/>
              </a:ext>
            </a:extLst>
          </p:cNvPr>
          <p:cNvCxnSpPr>
            <a:cxnSpLocks/>
          </p:cNvCxnSpPr>
          <p:nvPr/>
        </p:nvCxnSpPr>
        <p:spPr>
          <a:xfrm>
            <a:off x="3940615" y="2888590"/>
            <a:ext cx="0" cy="36553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8" name="直線コネクタ 487">
            <a:extLst>
              <a:ext uri="{FF2B5EF4-FFF2-40B4-BE49-F238E27FC236}">
                <a16:creationId xmlns:a16="http://schemas.microsoft.com/office/drawing/2014/main" id="{D54FEB03-0FE3-7BB8-B7DD-040B86D319D5}"/>
              </a:ext>
            </a:extLst>
          </p:cNvPr>
          <p:cNvCxnSpPr>
            <a:cxnSpLocks/>
          </p:cNvCxnSpPr>
          <p:nvPr/>
        </p:nvCxnSpPr>
        <p:spPr>
          <a:xfrm>
            <a:off x="4142313" y="2885900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直線コネクタ 488">
            <a:extLst>
              <a:ext uri="{FF2B5EF4-FFF2-40B4-BE49-F238E27FC236}">
                <a16:creationId xmlns:a16="http://schemas.microsoft.com/office/drawing/2014/main" id="{3F6D30BD-E165-07AA-41C7-A79FF04A0EC5}"/>
              </a:ext>
            </a:extLst>
          </p:cNvPr>
          <p:cNvCxnSpPr>
            <a:cxnSpLocks/>
          </p:cNvCxnSpPr>
          <p:nvPr/>
        </p:nvCxnSpPr>
        <p:spPr>
          <a:xfrm>
            <a:off x="4337191" y="2882711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0" name="直線コネクタ 489">
            <a:extLst>
              <a:ext uri="{FF2B5EF4-FFF2-40B4-BE49-F238E27FC236}">
                <a16:creationId xmlns:a16="http://schemas.microsoft.com/office/drawing/2014/main" id="{85F8752B-E0C4-095C-84F6-E3A3250E084E}"/>
              </a:ext>
            </a:extLst>
          </p:cNvPr>
          <p:cNvCxnSpPr>
            <a:cxnSpLocks/>
          </p:cNvCxnSpPr>
          <p:nvPr/>
        </p:nvCxnSpPr>
        <p:spPr>
          <a:xfrm flipH="1">
            <a:off x="3940567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" name="直線コネクタ 490">
            <a:extLst>
              <a:ext uri="{FF2B5EF4-FFF2-40B4-BE49-F238E27FC236}">
                <a16:creationId xmlns:a16="http://schemas.microsoft.com/office/drawing/2014/main" id="{D921E6FE-6832-9420-B8B7-D0E8B2411FF0}"/>
              </a:ext>
            </a:extLst>
          </p:cNvPr>
          <p:cNvCxnSpPr>
            <a:cxnSpLocks/>
          </p:cNvCxnSpPr>
          <p:nvPr/>
        </p:nvCxnSpPr>
        <p:spPr>
          <a:xfrm>
            <a:off x="4336518" y="260586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2" name="直線コネクタ 491">
            <a:extLst>
              <a:ext uri="{FF2B5EF4-FFF2-40B4-BE49-F238E27FC236}">
                <a16:creationId xmlns:a16="http://schemas.microsoft.com/office/drawing/2014/main" id="{7EFB12A8-628F-86AF-ECA0-EEB0157C637D}"/>
              </a:ext>
            </a:extLst>
          </p:cNvPr>
          <p:cNvCxnSpPr>
            <a:cxnSpLocks/>
          </p:cNvCxnSpPr>
          <p:nvPr/>
        </p:nvCxnSpPr>
        <p:spPr>
          <a:xfrm>
            <a:off x="3940615" y="260637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3" name="楕円 492">
            <a:extLst>
              <a:ext uri="{FF2B5EF4-FFF2-40B4-BE49-F238E27FC236}">
                <a16:creationId xmlns:a16="http://schemas.microsoft.com/office/drawing/2014/main" id="{B843B959-4D2D-D411-1C18-BC6A0CB913D5}"/>
              </a:ext>
            </a:extLst>
          </p:cNvPr>
          <p:cNvSpPr/>
          <p:nvPr/>
        </p:nvSpPr>
        <p:spPr>
          <a:xfrm>
            <a:off x="3920279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94" name="楕円 493">
            <a:extLst>
              <a:ext uri="{FF2B5EF4-FFF2-40B4-BE49-F238E27FC236}">
                <a16:creationId xmlns:a16="http://schemas.microsoft.com/office/drawing/2014/main" id="{ECEC2390-6C0F-2726-5EFD-F29533355330}"/>
              </a:ext>
            </a:extLst>
          </p:cNvPr>
          <p:cNvSpPr/>
          <p:nvPr/>
        </p:nvSpPr>
        <p:spPr>
          <a:xfrm>
            <a:off x="3920279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95" name="直線コネクタ 494">
            <a:extLst>
              <a:ext uri="{FF2B5EF4-FFF2-40B4-BE49-F238E27FC236}">
                <a16:creationId xmlns:a16="http://schemas.microsoft.com/office/drawing/2014/main" id="{BDD75DB6-9743-F7A2-6525-60D8B36D6C74}"/>
              </a:ext>
            </a:extLst>
          </p:cNvPr>
          <p:cNvCxnSpPr>
            <a:cxnSpLocks/>
            <a:endCxn id="494" idx="0"/>
          </p:cNvCxnSpPr>
          <p:nvPr/>
        </p:nvCxnSpPr>
        <p:spPr>
          <a:xfrm>
            <a:off x="3907311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6" name="楕円 495">
            <a:extLst>
              <a:ext uri="{FF2B5EF4-FFF2-40B4-BE49-F238E27FC236}">
                <a16:creationId xmlns:a16="http://schemas.microsoft.com/office/drawing/2014/main" id="{D867621A-D756-E51B-5CE6-4C20B7BA6D1B}"/>
              </a:ext>
            </a:extLst>
          </p:cNvPr>
          <p:cNvSpPr/>
          <p:nvPr/>
        </p:nvSpPr>
        <p:spPr>
          <a:xfrm>
            <a:off x="4121979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97" name="楕円 496">
            <a:extLst>
              <a:ext uri="{FF2B5EF4-FFF2-40B4-BE49-F238E27FC236}">
                <a16:creationId xmlns:a16="http://schemas.microsoft.com/office/drawing/2014/main" id="{7C2109CA-1B5C-FBA1-498C-642D9167D9FD}"/>
              </a:ext>
            </a:extLst>
          </p:cNvPr>
          <p:cNvSpPr/>
          <p:nvPr/>
        </p:nvSpPr>
        <p:spPr>
          <a:xfrm>
            <a:off x="4121979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98" name="直線コネクタ 497">
            <a:extLst>
              <a:ext uri="{FF2B5EF4-FFF2-40B4-BE49-F238E27FC236}">
                <a16:creationId xmlns:a16="http://schemas.microsoft.com/office/drawing/2014/main" id="{FE225356-6687-3CB5-EEF8-4E936A03D43D}"/>
              </a:ext>
            </a:extLst>
          </p:cNvPr>
          <p:cNvCxnSpPr>
            <a:cxnSpLocks/>
          </p:cNvCxnSpPr>
          <p:nvPr/>
        </p:nvCxnSpPr>
        <p:spPr>
          <a:xfrm>
            <a:off x="4106718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楕円 498">
            <a:extLst>
              <a:ext uri="{FF2B5EF4-FFF2-40B4-BE49-F238E27FC236}">
                <a16:creationId xmlns:a16="http://schemas.microsoft.com/office/drawing/2014/main" id="{D20C0D5D-47B4-9E07-50DE-9C0BA60DB106}"/>
              </a:ext>
            </a:extLst>
          </p:cNvPr>
          <p:cNvSpPr/>
          <p:nvPr/>
        </p:nvSpPr>
        <p:spPr>
          <a:xfrm>
            <a:off x="4319093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500" name="楕円 499">
            <a:extLst>
              <a:ext uri="{FF2B5EF4-FFF2-40B4-BE49-F238E27FC236}">
                <a16:creationId xmlns:a16="http://schemas.microsoft.com/office/drawing/2014/main" id="{D13E1C56-CDE9-1F5B-5477-B7DE2D9FB023}"/>
              </a:ext>
            </a:extLst>
          </p:cNvPr>
          <p:cNvSpPr/>
          <p:nvPr/>
        </p:nvSpPr>
        <p:spPr>
          <a:xfrm>
            <a:off x="4319093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501" name="直線コネクタ 500">
            <a:extLst>
              <a:ext uri="{FF2B5EF4-FFF2-40B4-BE49-F238E27FC236}">
                <a16:creationId xmlns:a16="http://schemas.microsoft.com/office/drawing/2014/main" id="{038561F0-8F76-3339-C9BB-CE85D732C948}"/>
              </a:ext>
            </a:extLst>
          </p:cNvPr>
          <p:cNvCxnSpPr>
            <a:cxnSpLocks/>
            <a:endCxn id="500" idx="0"/>
          </p:cNvCxnSpPr>
          <p:nvPr/>
        </p:nvCxnSpPr>
        <p:spPr>
          <a:xfrm>
            <a:off x="4306125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直線コネクタ 501">
            <a:extLst>
              <a:ext uri="{FF2B5EF4-FFF2-40B4-BE49-F238E27FC236}">
                <a16:creationId xmlns:a16="http://schemas.microsoft.com/office/drawing/2014/main" id="{C02110FD-17CE-517D-00C6-C0089AD9C9B7}"/>
              </a:ext>
            </a:extLst>
          </p:cNvPr>
          <p:cNvCxnSpPr>
            <a:cxnSpLocks/>
          </p:cNvCxnSpPr>
          <p:nvPr/>
        </p:nvCxnSpPr>
        <p:spPr>
          <a:xfrm flipH="1">
            <a:off x="4139952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3" name="楕円 502">
            <a:extLst>
              <a:ext uri="{FF2B5EF4-FFF2-40B4-BE49-F238E27FC236}">
                <a16:creationId xmlns:a16="http://schemas.microsoft.com/office/drawing/2014/main" id="{EBEE5DF6-8D37-DE37-C063-1C2A1611D4A2}"/>
              </a:ext>
            </a:extLst>
          </p:cNvPr>
          <p:cNvSpPr/>
          <p:nvPr/>
        </p:nvSpPr>
        <p:spPr>
          <a:xfrm>
            <a:off x="4073498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504" name="テキスト ボックス 503">
            <a:extLst>
              <a:ext uri="{FF2B5EF4-FFF2-40B4-BE49-F238E27FC236}">
                <a16:creationId xmlns:a16="http://schemas.microsoft.com/office/drawing/2014/main" id="{E2519D4B-9EC4-27CC-C243-C7F4AA698CA9}"/>
              </a:ext>
            </a:extLst>
          </p:cNvPr>
          <p:cNvSpPr txBox="1"/>
          <p:nvPr/>
        </p:nvSpPr>
        <p:spPr>
          <a:xfrm>
            <a:off x="3936207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505" name="テキスト ボックス 504">
            <a:extLst>
              <a:ext uri="{FF2B5EF4-FFF2-40B4-BE49-F238E27FC236}">
                <a16:creationId xmlns:a16="http://schemas.microsoft.com/office/drawing/2014/main" id="{2409333D-D102-623A-D9D6-42A08B37F29D}"/>
              </a:ext>
            </a:extLst>
          </p:cNvPr>
          <p:cNvSpPr txBox="1"/>
          <p:nvPr/>
        </p:nvSpPr>
        <p:spPr>
          <a:xfrm>
            <a:off x="3143125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</p:spTree>
    <p:extLst>
      <p:ext uri="{BB962C8B-B14F-4D97-AF65-F5344CB8AC3E}">
        <p14:creationId xmlns:p14="http://schemas.microsoft.com/office/powerpoint/2010/main" val="3694579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AC79B-93E3-76C5-5029-D0530192C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0C91857-DE99-09FA-34B0-D881D45A5F97}"/>
              </a:ext>
            </a:extLst>
          </p:cNvPr>
          <p:cNvSpPr txBox="1"/>
          <p:nvPr/>
        </p:nvSpPr>
        <p:spPr>
          <a:xfrm>
            <a:off x="52113" y="321706"/>
            <a:ext cx="5880136" cy="376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46" b="1" u="sng" dirty="0">
                <a:solidFill>
                  <a:srgbClr val="FF0000"/>
                </a:solidFill>
                <a:latin typeface="+mn-ea"/>
              </a:rPr>
              <a:t>B-8-1</a:t>
            </a:r>
            <a:r>
              <a:rPr kumimoji="1" lang="ja-JP" altLang="en-US" sz="1846" b="1" u="sng" dirty="0">
                <a:solidFill>
                  <a:srgbClr val="FF0000"/>
                </a:solidFill>
                <a:latin typeface="+mn-ea"/>
              </a:rPr>
              <a:t> 導入設備の運用説明書（</a:t>
            </a:r>
            <a:r>
              <a:rPr kumimoji="1" lang="en-US" altLang="ja-JP" sz="1846" b="1" u="sng" dirty="0">
                <a:solidFill>
                  <a:srgbClr val="FF0000"/>
                </a:solidFill>
                <a:latin typeface="+mn-ea"/>
              </a:rPr>
              <a:t>※</a:t>
            </a:r>
            <a:r>
              <a:rPr kumimoji="1" lang="ja-JP" altLang="en-US" sz="1846" b="1" u="sng" dirty="0">
                <a:solidFill>
                  <a:srgbClr val="FF0000"/>
                </a:solidFill>
                <a:latin typeface="+mn-ea"/>
              </a:rPr>
              <a:t>蓄電池あり記入例）</a:t>
            </a:r>
          </a:p>
        </p:txBody>
      </p:sp>
      <p:sp>
        <p:nvSpPr>
          <p:cNvPr id="273" name="テキスト ボックス 272">
            <a:extLst>
              <a:ext uri="{FF2B5EF4-FFF2-40B4-BE49-F238E27FC236}">
                <a16:creationId xmlns:a16="http://schemas.microsoft.com/office/drawing/2014/main" id="{25C12DB5-D9FF-D579-8495-E25ED5B3DB9A}"/>
              </a:ext>
            </a:extLst>
          </p:cNvPr>
          <p:cNvSpPr txBox="1"/>
          <p:nvPr/>
        </p:nvSpPr>
        <p:spPr>
          <a:xfrm>
            <a:off x="1713837" y="842545"/>
            <a:ext cx="1042273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平常時（昼間）</a:t>
            </a:r>
          </a:p>
        </p:txBody>
      </p:sp>
      <p:sp>
        <p:nvSpPr>
          <p:cNvPr id="446" name="テキスト ボックス 445">
            <a:extLst>
              <a:ext uri="{FF2B5EF4-FFF2-40B4-BE49-F238E27FC236}">
                <a16:creationId xmlns:a16="http://schemas.microsoft.com/office/drawing/2014/main" id="{504CA8BF-830B-48C1-C8DF-D010A1D71652}"/>
              </a:ext>
            </a:extLst>
          </p:cNvPr>
          <p:cNvSpPr txBox="1"/>
          <p:nvPr/>
        </p:nvSpPr>
        <p:spPr>
          <a:xfrm>
            <a:off x="151817" y="4483120"/>
            <a:ext cx="4385947" cy="18104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①太陽光発電電力はパワコンの系統出力から一般負荷へ電力供給。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②発電電力が一般負荷の消費電力より大きく、且つ蓄電池が満充電でない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場合、一般負荷へ電力供給するとともに蓄電池を充電。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③発電電力が一般負荷の消費電力より大きく、且つ蓄電池が満充電の場合、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逆潮流が発生しないようにパワコン出力を抑制。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④発電電力が一般負荷の消費電力より小さい場合は、蓄電池から一般負荷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へ電力供給。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発電電力＋蓄電池出力より一般負荷の消費電力が大きい場合、不足分を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系統電力から電力供給。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⑤蓄電池容量が残量設定値を割り込むと供給停止し、系統電力から電力供給。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⑥自立出力は停止。</a:t>
            </a:r>
          </a:p>
        </p:txBody>
      </p:sp>
      <p:sp>
        <p:nvSpPr>
          <p:cNvPr id="476" name="テキスト ボックス 475">
            <a:extLst>
              <a:ext uri="{FF2B5EF4-FFF2-40B4-BE49-F238E27FC236}">
                <a16:creationId xmlns:a16="http://schemas.microsoft.com/office/drawing/2014/main" id="{3AC664C7-4406-0CBE-E49B-57E281C59F34}"/>
              </a:ext>
            </a:extLst>
          </p:cNvPr>
          <p:cNvSpPr txBox="1"/>
          <p:nvPr/>
        </p:nvSpPr>
        <p:spPr>
          <a:xfrm>
            <a:off x="6324340" y="842545"/>
            <a:ext cx="1042273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平常時（夜間）</a:t>
            </a:r>
          </a:p>
        </p:txBody>
      </p:sp>
      <p:sp>
        <p:nvSpPr>
          <p:cNvPr id="619" name="テキスト ボックス 618">
            <a:extLst>
              <a:ext uri="{FF2B5EF4-FFF2-40B4-BE49-F238E27FC236}">
                <a16:creationId xmlns:a16="http://schemas.microsoft.com/office/drawing/2014/main" id="{FBAF968B-52DE-18F6-9878-7AF20616D15C}"/>
              </a:ext>
            </a:extLst>
          </p:cNvPr>
          <p:cNvSpPr txBox="1"/>
          <p:nvPr/>
        </p:nvSpPr>
        <p:spPr>
          <a:xfrm>
            <a:off x="4638469" y="4495717"/>
            <a:ext cx="4419186" cy="11857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①蓄電池から一般負荷へ電力供給。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②蓄電池からの出力より一般負荷の消費電力が大きい場合、不足分を系統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電力から電力供給。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③発電電力が一般負荷の消費電力より大きく、且つ蓄電池が満充電の場合、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逆潮流が発生しないようにパワコン出力を抑制。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④蓄電池容量が残量設定値を割り込むと供給停止し、系統電力から電力供給。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⑤自立出力は停止。</a:t>
            </a:r>
          </a:p>
        </p:txBody>
      </p:sp>
      <p:cxnSp>
        <p:nvCxnSpPr>
          <p:cNvPr id="621" name="直線コネクタ 620">
            <a:extLst>
              <a:ext uri="{FF2B5EF4-FFF2-40B4-BE49-F238E27FC236}">
                <a16:creationId xmlns:a16="http://schemas.microsoft.com/office/drawing/2014/main" id="{13C95A48-221F-7B87-4778-9495074832A4}"/>
              </a:ext>
            </a:extLst>
          </p:cNvPr>
          <p:cNvCxnSpPr/>
          <p:nvPr/>
        </p:nvCxnSpPr>
        <p:spPr>
          <a:xfrm>
            <a:off x="86344" y="1075184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3" name="テキスト ボックス 622">
            <a:extLst>
              <a:ext uri="{FF2B5EF4-FFF2-40B4-BE49-F238E27FC236}">
                <a16:creationId xmlns:a16="http://schemas.microsoft.com/office/drawing/2014/main" id="{36461CA6-642C-95B8-A1C7-B0AB82E4F552}"/>
              </a:ext>
            </a:extLst>
          </p:cNvPr>
          <p:cNvSpPr txBox="1"/>
          <p:nvPr/>
        </p:nvSpPr>
        <p:spPr>
          <a:xfrm>
            <a:off x="1711954" y="4219484"/>
            <a:ext cx="1263487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システム動作説明</a:t>
            </a:r>
          </a:p>
        </p:txBody>
      </p:sp>
      <p:sp>
        <p:nvSpPr>
          <p:cNvPr id="624" name="テキスト ボックス 623">
            <a:extLst>
              <a:ext uri="{FF2B5EF4-FFF2-40B4-BE49-F238E27FC236}">
                <a16:creationId xmlns:a16="http://schemas.microsoft.com/office/drawing/2014/main" id="{FAC5152B-CAF8-D2EE-1679-98C17D330E55}"/>
              </a:ext>
            </a:extLst>
          </p:cNvPr>
          <p:cNvSpPr txBox="1"/>
          <p:nvPr/>
        </p:nvSpPr>
        <p:spPr>
          <a:xfrm>
            <a:off x="6158168" y="4216712"/>
            <a:ext cx="1263487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システム動作説明</a:t>
            </a:r>
          </a:p>
        </p:txBody>
      </p:sp>
      <p:sp>
        <p:nvSpPr>
          <p:cNvPr id="627" name="正方形/長方形 626">
            <a:extLst>
              <a:ext uri="{FF2B5EF4-FFF2-40B4-BE49-F238E27FC236}">
                <a16:creationId xmlns:a16="http://schemas.microsoft.com/office/drawing/2014/main" id="{4E0CD345-E2ED-EA4A-24A1-998A0E2C49E1}"/>
              </a:ext>
            </a:extLst>
          </p:cNvPr>
          <p:cNvSpPr/>
          <p:nvPr/>
        </p:nvSpPr>
        <p:spPr>
          <a:xfrm>
            <a:off x="85348" y="875778"/>
            <a:ext cx="8972308" cy="541661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3D53BCA-6D76-7E41-6A37-2B74C874F370}"/>
              </a:ext>
            </a:extLst>
          </p:cNvPr>
          <p:cNvSpPr txBox="1"/>
          <p:nvPr/>
        </p:nvSpPr>
        <p:spPr>
          <a:xfrm>
            <a:off x="8021097" y="486143"/>
            <a:ext cx="47801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92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1/2</a:t>
            </a:r>
            <a:endParaRPr kumimoji="1" lang="ja-JP" altLang="en-US" sz="1292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A367C7EB-CE72-2008-D0DA-7E8D2B0812E7}"/>
              </a:ext>
            </a:extLst>
          </p:cNvPr>
          <p:cNvCxnSpPr/>
          <p:nvPr/>
        </p:nvCxnSpPr>
        <p:spPr>
          <a:xfrm>
            <a:off x="4572000" y="875778"/>
            <a:ext cx="0" cy="54166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11EF6183-EC21-EE29-2EEC-E670E40C2EB7}"/>
              </a:ext>
            </a:extLst>
          </p:cNvPr>
          <p:cNvCxnSpPr/>
          <p:nvPr/>
        </p:nvCxnSpPr>
        <p:spPr>
          <a:xfrm>
            <a:off x="85348" y="4244114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C82DF127-CC38-98A9-6749-F4DE421CA373}"/>
              </a:ext>
            </a:extLst>
          </p:cNvPr>
          <p:cNvCxnSpPr/>
          <p:nvPr/>
        </p:nvCxnSpPr>
        <p:spPr>
          <a:xfrm>
            <a:off x="85348" y="4443521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直線コネクタ 505">
            <a:extLst>
              <a:ext uri="{FF2B5EF4-FFF2-40B4-BE49-F238E27FC236}">
                <a16:creationId xmlns:a16="http://schemas.microsoft.com/office/drawing/2014/main" id="{3FFD885B-1BE4-7F7A-5F18-17793E48D1E0}"/>
              </a:ext>
            </a:extLst>
          </p:cNvPr>
          <p:cNvCxnSpPr>
            <a:cxnSpLocks/>
          </p:cNvCxnSpPr>
          <p:nvPr/>
        </p:nvCxnSpPr>
        <p:spPr>
          <a:xfrm flipH="1">
            <a:off x="1080267" y="3262828"/>
            <a:ext cx="465512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直線コネクタ 287">
            <a:extLst>
              <a:ext uri="{FF2B5EF4-FFF2-40B4-BE49-F238E27FC236}">
                <a16:creationId xmlns:a16="http://schemas.microsoft.com/office/drawing/2014/main" id="{9E00DBE6-227B-A0D4-43B2-F52B6874D59B}"/>
              </a:ext>
            </a:extLst>
          </p:cNvPr>
          <p:cNvCxnSpPr>
            <a:cxnSpLocks/>
          </p:cNvCxnSpPr>
          <p:nvPr/>
        </p:nvCxnSpPr>
        <p:spPr>
          <a:xfrm flipH="1">
            <a:off x="3192977" y="1999918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線コネクタ 224">
            <a:extLst>
              <a:ext uri="{FF2B5EF4-FFF2-40B4-BE49-F238E27FC236}">
                <a16:creationId xmlns:a16="http://schemas.microsoft.com/office/drawing/2014/main" id="{0D2B90F2-4106-CAB5-E778-00210F9E6D72}"/>
              </a:ext>
            </a:extLst>
          </p:cNvPr>
          <p:cNvCxnSpPr>
            <a:cxnSpLocks/>
          </p:cNvCxnSpPr>
          <p:nvPr/>
        </p:nvCxnSpPr>
        <p:spPr>
          <a:xfrm>
            <a:off x="4106718" y="1331383"/>
            <a:ext cx="0" cy="9304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フリーフォーム: 図形 210">
            <a:extLst>
              <a:ext uri="{FF2B5EF4-FFF2-40B4-BE49-F238E27FC236}">
                <a16:creationId xmlns:a16="http://schemas.microsoft.com/office/drawing/2014/main" id="{878F5A86-2983-3C4C-9AAB-C29CE7453300}"/>
              </a:ext>
            </a:extLst>
          </p:cNvPr>
          <p:cNvSpPr/>
          <p:nvPr/>
        </p:nvSpPr>
        <p:spPr>
          <a:xfrm>
            <a:off x="2145884" y="3350438"/>
            <a:ext cx="327192" cy="334965"/>
          </a:xfrm>
          <a:custGeom>
            <a:avLst/>
            <a:gdLst>
              <a:gd name="connsiteX0" fmla="*/ 0 w 407193"/>
              <a:gd name="connsiteY0" fmla="*/ 0 h 111919"/>
              <a:gd name="connsiteX1" fmla="*/ 407193 w 407193"/>
              <a:gd name="connsiteY1" fmla="*/ 0 h 111919"/>
              <a:gd name="connsiteX2" fmla="*/ 407193 w 407193"/>
              <a:gd name="connsiteY2" fmla="*/ 111919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7193" h="111919">
                <a:moveTo>
                  <a:pt x="0" y="0"/>
                </a:moveTo>
                <a:lnTo>
                  <a:pt x="407193" y="0"/>
                </a:lnTo>
                <a:lnTo>
                  <a:pt x="407193" y="111919"/>
                </a:lnTo>
              </a:path>
            </a:pathLst>
          </a:custGeom>
          <a:noFill/>
          <a:ln>
            <a:solidFill>
              <a:srgbClr val="00B0F0"/>
            </a:solidFill>
            <a:prstDash val="dash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cxnSp>
        <p:nvCxnSpPr>
          <p:cNvPr id="213" name="直線コネクタ 212">
            <a:extLst>
              <a:ext uri="{FF2B5EF4-FFF2-40B4-BE49-F238E27FC236}">
                <a16:creationId xmlns:a16="http://schemas.microsoft.com/office/drawing/2014/main" id="{06457F00-89B0-BE5C-6A90-70DE4680C81F}"/>
              </a:ext>
            </a:extLst>
          </p:cNvPr>
          <p:cNvCxnSpPr>
            <a:cxnSpLocks/>
          </p:cNvCxnSpPr>
          <p:nvPr/>
        </p:nvCxnSpPr>
        <p:spPr>
          <a:xfrm>
            <a:off x="1780305" y="3495543"/>
            <a:ext cx="0" cy="199385"/>
          </a:xfrm>
          <a:prstGeom prst="line">
            <a:avLst/>
          </a:prstGeom>
          <a:ln w="127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線コネクタ 215">
            <a:extLst>
              <a:ext uri="{FF2B5EF4-FFF2-40B4-BE49-F238E27FC236}">
                <a16:creationId xmlns:a16="http://schemas.microsoft.com/office/drawing/2014/main" id="{6EB8BB11-EF8B-A616-3C53-5EBFED26AF1A}"/>
              </a:ext>
            </a:extLst>
          </p:cNvPr>
          <p:cNvCxnSpPr>
            <a:cxnSpLocks/>
          </p:cNvCxnSpPr>
          <p:nvPr/>
        </p:nvCxnSpPr>
        <p:spPr>
          <a:xfrm flipH="1">
            <a:off x="2118841" y="1866980"/>
            <a:ext cx="1109945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線コネクタ 216">
            <a:extLst>
              <a:ext uri="{FF2B5EF4-FFF2-40B4-BE49-F238E27FC236}">
                <a16:creationId xmlns:a16="http://schemas.microsoft.com/office/drawing/2014/main" id="{393924F0-59B3-A62D-B497-449B6457BDFC}"/>
              </a:ext>
            </a:extLst>
          </p:cNvPr>
          <p:cNvCxnSpPr>
            <a:cxnSpLocks/>
          </p:cNvCxnSpPr>
          <p:nvPr/>
        </p:nvCxnSpPr>
        <p:spPr>
          <a:xfrm flipH="1">
            <a:off x="3208987" y="1666577"/>
            <a:ext cx="3498" cy="358047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線コネクタ 217">
            <a:extLst>
              <a:ext uri="{FF2B5EF4-FFF2-40B4-BE49-F238E27FC236}">
                <a16:creationId xmlns:a16="http://schemas.microsoft.com/office/drawing/2014/main" id="{77B8B588-835C-1FE7-AC7B-34F1C441B284}"/>
              </a:ext>
            </a:extLst>
          </p:cNvPr>
          <p:cNvCxnSpPr>
            <a:cxnSpLocks/>
          </p:cNvCxnSpPr>
          <p:nvPr/>
        </p:nvCxnSpPr>
        <p:spPr>
          <a:xfrm>
            <a:off x="1780305" y="2031660"/>
            <a:ext cx="0" cy="1109945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線コネクタ 220">
            <a:extLst>
              <a:ext uri="{FF2B5EF4-FFF2-40B4-BE49-F238E27FC236}">
                <a16:creationId xmlns:a16="http://schemas.microsoft.com/office/drawing/2014/main" id="{CACA0F72-0627-C730-08C2-22E876B6ED8D}"/>
              </a:ext>
            </a:extLst>
          </p:cNvPr>
          <p:cNvCxnSpPr>
            <a:cxnSpLocks/>
          </p:cNvCxnSpPr>
          <p:nvPr/>
        </p:nvCxnSpPr>
        <p:spPr>
          <a:xfrm flipH="1">
            <a:off x="1049147" y="2033153"/>
            <a:ext cx="1754428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楕円 221">
            <a:extLst>
              <a:ext uri="{FF2B5EF4-FFF2-40B4-BE49-F238E27FC236}">
                <a16:creationId xmlns:a16="http://schemas.microsoft.com/office/drawing/2014/main" id="{9C407FB1-5255-7123-1259-FA53180E4F77}"/>
              </a:ext>
            </a:extLst>
          </p:cNvPr>
          <p:cNvSpPr/>
          <p:nvPr/>
        </p:nvSpPr>
        <p:spPr>
          <a:xfrm>
            <a:off x="4007036" y="1135822"/>
            <a:ext cx="199385" cy="19938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23" b="1" dirty="0">
                <a:solidFill>
                  <a:schemeClr val="tx1"/>
                </a:solidFill>
              </a:rPr>
              <a:t>～</a:t>
            </a:r>
          </a:p>
        </p:txBody>
      </p:sp>
      <p:cxnSp>
        <p:nvCxnSpPr>
          <p:cNvPr id="227" name="直線コネクタ 226">
            <a:extLst>
              <a:ext uri="{FF2B5EF4-FFF2-40B4-BE49-F238E27FC236}">
                <a16:creationId xmlns:a16="http://schemas.microsoft.com/office/drawing/2014/main" id="{D1D166E7-6C5C-A1B9-E1C4-2B3F60FEAFC9}"/>
              </a:ext>
            </a:extLst>
          </p:cNvPr>
          <p:cNvCxnSpPr>
            <a:cxnSpLocks/>
          </p:cNvCxnSpPr>
          <p:nvPr/>
        </p:nvCxnSpPr>
        <p:spPr>
          <a:xfrm flipH="1">
            <a:off x="3192977" y="1734042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正方形/長方形 227">
            <a:extLst>
              <a:ext uri="{FF2B5EF4-FFF2-40B4-BE49-F238E27FC236}">
                <a16:creationId xmlns:a16="http://schemas.microsoft.com/office/drawing/2014/main" id="{2A38D19F-E4BB-0FB7-0EA8-9FD43C27A25F}"/>
              </a:ext>
            </a:extLst>
          </p:cNvPr>
          <p:cNvSpPr/>
          <p:nvPr/>
        </p:nvSpPr>
        <p:spPr>
          <a:xfrm>
            <a:off x="3586902" y="1634339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RPR</a:t>
            </a: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7B8363DD-7010-757F-EE64-77BDB9006051}"/>
              </a:ext>
            </a:extLst>
          </p:cNvPr>
          <p:cNvSpPr/>
          <p:nvPr/>
        </p:nvSpPr>
        <p:spPr>
          <a:xfrm>
            <a:off x="3940582" y="1468167"/>
            <a:ext cx="332308" cy="1661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 err="1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Wh</a:t>
            </a:r>
            <a:endParaRPr kumimoji="1" lang="en-US" altLang="ja-JP" sz="738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36" name="正方形/長方形 235">
            <a:extLst>
              <a:ext uri="{FF2B5EF4-FFF2-40B4-BE49-F238E27FC236}">
                <a16:creationId xmlns:a16="http://schemas.microsoft.com/office/drawing/2014/main" id="{C94FF2C9-7A6F-DD1C-3789-E86228AA8717}"/>
              </a:ext>
            </a:extLst>
          </p:cNvPr>
          <p:cNvSpPr/>
          <p:nvPr/>
        </p:nvSpPr>
        <p:spPr>
          <a:xfrm>
            <a:off x="1414726" y="1800511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D3AA3EAA-8D1D-E72B-5C54-158CACD67322}"/>
              </a:ext>
            </a:extLst>
          </p:cNvPr>
          <p:cNvSpPr/>
          <p:nvPr/>
        </p:nvSpPr>
        <p:spPr>
          <a:xfrm>
            <a:off x="3586902" y="1900215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MM</a:t>
            </a:r>
          </a:p>
        </p:txBody>
      </p:sp>
      <p:sp>
        <p:nvSpPr>
          <p:cNvPr id="245" name="テキスト ボックス 244">
            <a:extLst>
              <a:ext uri="{FF2B5EF4-FFF2-40B4-BE49-F238E27FC236}">
                <a16:creationId xmlns:a16="http://schemas.microsoft.com/office/drawing/2014/main" id="{C9831337-1BC3-5A73-D27E-11C2B9A30BF3}"/>
              </a:ext>
            </a:extLst>
          </p:cNvPr>
          <p:cNvSpPr txBox="1"/>
          <p:nvPr/>
        </p:nvSpPr>
        <p:spPr>
          <a:xfrm rot="5400000">
            <a:off x="499450" y="2244104"/>
            <a:ext cx="34977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92" dirty="0"/>
              <a:t>～</a:t>
            </a:r>
          </a:p>
        </p:txBody>
      </p:sp>
      <p:cxnSp>
        <p:nvCxnSpPr>
          <p:cNvPr id="246" name="直線コネクタ 245">
            <a:extLst>
              <a:ext uri="{FF2B5EF4-FFF2-40B4-BE49-F238E27FC236}">
                <a16:creationId xmlns:a16="http://schemas.microsoft.com/office/drawing/2014/main" id="{3C5F7AB7-A302-8190-4BB9-A78F7EEDEF49}"/>
              </a:ext>
            </a:extLst>
          </p:cNvPr>
          <p:cNvCxnSpPr>
            <a:cxnSpLocks/>
          </p:cNvCxnSpPr>
          <p:nvPr/>
        </p:nvCxnSpPr>
        <p:spPr>
          <a:xfrm>
            <a:off x="2803790" y="2033267"/>
            <a:ext cx="6784" cy="103015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テキスト ボックス 246">
            <a:extLst>
              <a:ext uri="{FF2B5EF4-FFF2-40B4-BE49-F238E27FC236}">
                <a16:creationId xmlns:a16="http://schemas.microsoft.com/office/drawing/2014/main" id="{29A4461E-6CF2-6A2F-63B9-BBD1A64E81E6}"/>
              </a:ext>
            </a:extLst>
          </p:cNvPr>
          <p:cNvSpPr txBox="1"/>
          <p:nvPr/>
        </p:nvSpPr>
        <p:spPr>
          <a:xfrm>
            <a:off x="3890987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251" name="テキスト ボックス 250">
            <a:extLst>
              <a:ext uri="{FF2B5EF4-FFF2-40B4-BE49-F238E27FC236}">
                <a16:creationId xmlns:a16="http://schemas.microsoft.com/office/drawing/2014/main" id="{D32EC120-C8CD-DD3A-F1DD-BFEFC1CE1D65}"/>
              </a:ext>
            </a:extLst>
          </p:cNvPr>
          <p:cNvSpPr txBox="1"/>
          <p:nvPr/>
        </p:nvSpPr>
        <p:spPr>
          <a:xfrm>
            <a:off x="3393043" y="1138884"/>
            <a:ext cx="607860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系統電力</a:t>
            </a:r>
          </a:p>
        </p:txBody>
      </p:sp>
      <p:sp>
        <p:nvSpPr>
          <p:cNvPr id="252" name="テキスト ボックス 251">
            <a:extLst>
              <a:ext uri="{FF2B5EF4-FFF2-40B4-BE49-F238E27FC236}">
                <a16:creationId xmlns:a16="http://schemas.microsoft.com/office/drawing/2014/main" id="{2ECA0E0B-E2D9-6B15-CB40-17D66150A447}"/>
              </a:ext>
            </a:extLst>
          </p:cNvPr>
          <p:cNvSpPr txBox="1"/>
          <p:nvPr/>
        </p:nvSpPr>
        <p:spPr>
          <a:xfrm>
            <a:off x="3442150" y="3694982"/>
            <a:ext cx="868387" cy="3481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電力線（供給）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電力線（停止）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信号線</a:t>
            </a:r>
          </a:p>
        </p:txBody>
      </p:sp>
      <p:sp>
        <p:nvSpPr>
          <p:cNvPr id="253" name="テキスト ボックス 252">
            <a:extLst>
              <a:ext uri="{FF2B5EF4-FFF2-40B4-BE49-F238E27FC236}">
                <a16:creationId xmlns:a16="http://schemas.microsoft.com/office/drawing/2014/main" id="{FAEE8C22-BFEB-825F-D1D8-AFFB01EB9FEB}"/>
              </a:ext>
            </a:extLst>
          </p:cNvPr>
          <p:cNvSpPr txBox="1"/>
          <p:nvPr/>
        </p:nvSpPr>
        <p:spPr>
          <a:xfrm>
            <a:off x="2461117" y="3311436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54" name="テキスト ボックス 253">
            <a:extLst>
              <a:ext uri="{FF2B5EF4-FFF2-40B4-BE49-F238E27FC236}">
                <a16:creationId xmlns:a16="http://schemas.microsoft.com/office/drawing/2014/main" id="{54652092-4259-8971-4155-4818E097C9E8}"/>
              </a:ext>
            </a:extLst>
          </p:cNvPr>
          <p:cNvSpPr txBox="1"/>
          <p:nvPr/>
        </p:nvSpPr>
        <p:spPr>
          <a:xfrm>
            <a:off x="2138840" y="301910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系統出力</a:t>
            </a:r>
          </a:p>
        </p:txBody>
      </p:sp>
      <p:cxnSp>
        <p:nvCxnSpPr>
          <p:cNvPr id="255" name="直線コネクタ 254">
            <a:extLst>
              <a:ext uri="{FF2B5EF4-FFF2-40B4-BE49-F238E27FC236}">
                <a16:creationId xmlns:a16="http://schemas.microsoft.com/office/drawing/2014/main" id="{4790B77F-0C0B-E715-EA3D-C3AA96BAB945}"/>
              </a:ext>
            </a:extLst>
          </p:cNvPr>
          <p:cNvCxnSpPr>
            <a:cxnSpLocks/>
          </p:cNvCxnSpPr>
          <p:nvPr/>
        </p:nvCxnSpPr>
        <p:spPr>
          <a:xfrm flipH="1">
            <a:off x="4026745" y="3959185"/>
            <a:ext cx="250633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線コネクタ 255">
            <a:extLst>
              <a:ext uri="{FF2B5EF4-FFF2-40B4-BE49-F238E27FC236}">
                <a16:creationId xmlns:a16="http://schemas.microsoft.com/office/drawing/2014/main" id="{94D56C7F-F895-3F19-56CD-ECFA20560A01}"/>
              </a:ext>
            </a:extLst>
          </p:cNvPr>
          <p:cNvCxnSpPr>
            <a:cxnSpLocks/>
          </p:cNvCxnSpPr>
          <p:nvPr/>
        </p:nvCxnSpPr>
        <p:spPr>
          <a:xfrm flipH="1">
            <a:off x="4026745" y="3778714"/>
            <a:ext cx="250633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線コネクタ 256">
            <a:extLst>
              <a:ext uri="{FF2B5EF4-FFF2-40B4-BE49-F238E27FC236}">
                <a16:creationId xmlns:a16="http://schemas.microsoft.com/office/drawing/2014/main" id="{54EE6BA0-DF84-B1BE-BBF0-F220D4CB9DC3}"/>
              </a:ext>
            </a:extLst>
          </p:cNvPr>
          <p:cNvCxnSpPr>
            <a:cxnSpLocks/>
          </p:cNvCxnSpPr>
          <p:nvPr/>
        </p:nvCxnSpPr>
        <p:spPr>
          <a:xfrm flipH="1">
            <a:off x="4026745" y="3869500"/>
            <a:ext cx="250633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線コネクタ 279">
            <a:extLst>
              <a:ext uri="{FF2B5EF4-FFF2-40B4-BE49-F238E27FC236}">
                <a16:creationId xmlns:a16="http://schemas.microsoft.com/office/drawing/2014/main" id="{1FF2C360-B838-1B38-E101-8A95A329847B}"/>
              </a:ext>
            </a:extLst>
          </p:cNvPr>
          <p:cNvCxnSpPr>
            <a:cxnSpLocks/>
          </p:cNvCxnSpPr>
          <p:nvPr/>
        </p:nvCxnSpPr>
        <p:spPr>
          <a:xfrm flipH="1">
            <a:off x="1049147" y="2727813"/>
            <a:ext cx="1754428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線コネクタ 282">
            <a:extLst>
              <a:ext uri="{FF2B5EF4-FFF2-40B4-BE49-F238E27FC236}">
                <a16:creationId xmlns:a16="http://schemas.microsoft.com/office/drawing/2014/main" id="{C178C85E-0590-E3F3-E464-59FB5793E384}"/>
              </a:ext>
            </a:extLst>
          </p:cNvPr>
          <p:cNvCxnSpPr>
            <a:cxnSpLocks/>
          </p:cNvCxnSpPr>
          <p:nvPr/>
        </p:nvCxnSpPr>
        <p:spPr>
          <a:xfrm flipH="1">
            <a:off x="2067507" y="3262828"/>
            <a:ext cx="1839804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正方形/長方形 285">
            <a:extLst>
              <a:ext uri="{FF2B5EF4-FFF2-40B4-BE49-F238E27FC236}">
                <a16:creationId xmlns:a16="http://schemas.microsoft.com/office/drawing/2014/main" id="{526D3281-3945-70A2-FBE7-765C782D3CCD}"/>
              </a:ext>
            </a:extLst>
          </p:cNvPr>
          <p:cNvSpPr/>
          <p:nvPr/>
        </p:nvSpPr>
        <p:spPr>
          <a:xfrm>
            <a:off x="1418166" y="3694927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蓄電池</a:t>
            </a:r>
          </a:p>
        </p:txBody>
      </p:sp>
      <p:sp>
        <p:nvSpPr>
          <p:cNvPr id="287" name="正方形/長方形 286">
            <a:extLst>
              <a:ext uri="{FF2B5EF4-FFF2-40B4-BE49-F238E27FC236}">
                <a16:creationId xmlns:a16="http://schemas.microsoft.com/office/drawing/2014/main" id="{E7964112-9A77-BC62-8423-AFAD02F4CDF2}"/>
              </a:ext>
            </a:extLst>
          </p:cNvPr>
          <p:cNvSpPr/>
          <p:nvPr/>
        </p:nvSpPr>
        <p:spPr>
          <a:xfrm>
            <a:off x="3013980" y="1634339"/>
            <a:ext cx="465231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制御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装置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542B4CF-730C-A247-9216-243F15775751}"/>
              </a:ext>
            </a:extLst>
          </p:cNvPr>
          <p:cNvSpPr txBox="1"/>
          <p:nvPr/>
        </p:nvSpPr>
        <p:spPr>
          <a:xfrm>
            <a:off x="2273284" y="368396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特定負荷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462D8A2B-3FCB-2DD4-5E34-AF0DE2EBDB32}"/>
              </a:ext>
            </a:extLst>
          </p:cNvPr>
          <p:cNvCxnSpPr>
            <a:cxnSpLocks/>
          </p:cNvCxnSpPr>
          <p:nvPr/>
        </p:nvCxnSpPr>
        <p:spPr>
          <a:xfrm flipH="1">
            <a:off x="3309091" y="2498435"/>
            <a:ext cx="675" cy="2148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8BB0AC0-517A-6213-07CF-7A6B84E7DA32}"/>
              </a:ext>
            </a:extLst>
          </p:cNvPr>
          <p:cNvCxnSpPr>
            <a:cxnSpLocks/>
          </p:cNvCxnSpPr>
          <p:nvPr/>
        </p:nvCxnSpPr>
        <p:spPr>
          <a:xfrm>
            <a:off x="3109754" y="2888590"/>
            <a:ext cx="0" cy="16615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3C9262E-1541-2807-B0B8-979F90F125B9}"/>
              </a:ext>
            </a:extLst>
          </p:cNvPr>
          <p:cNvCxnSpPr>
            <a:cxnSpLocks/>
          </p:cNvCxnSpPr>
          <p:nvPr/>
        </p:nvCxnSpPr>
        <p:spPr>
          <a:xfrm>
            <a:off x="3311452" y="2885900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00799E46-BFE4-4E6A-F731-2B56F52937B1}"/>
              </a:ext>
            </a:extLst>
          </p:cNvPr>
          <p:cNvCxnSpPr>
            <a:cxnSpLocks/>
          </p:cNvCxnSpPr>
          <p:nvPr/>
        </p:nvCxnSpPr>
        <p:spPr>
          <a:xfrm>
            <a:off x="3506330" y="2882711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A5EED7A4-FFD8-4BA7-7EE7-327ED2B614D7}"/>
              </a:ext>
            </a:extLst>
          </p:cNvPr>
          <p:cNvCxnSpPr>
            <a:cxnSpLocks/>
          </p:cNvCxnSpPr>
          <p:nvPr/>
        </p:nvCxnSpPr>
        <p:spPr>
          <a:xfrm flipH="1">
            <a:off x="3109706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B7DD36FF-47C3-7598-5CCB-C8462B3C8883}"/>
              </a:ext>
            </a:extLst>
          </p:cNvPr>
          <p:cNvCxnSpPr>
            <a:cxnSpLocks/>
          </p:cNvCxnSpPr>
          <p:nvPr/>
        </p:nvCxnSpPr>
        <p:spPr>
          <a:xfrm>
            <a:off x="3505656" y="260586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9EF452FF-66F5-4D81-9E0F-01C8EC6C674B}"/>
              </a:ext>
            </a:extLst>
          </p:cNvPr>
          <p:cNvCxnSpPr>
            <a:cxnSpLocks/>
          </p:cNvCxnSpPr>
          <p:nvPr/>
        </p:nvCxnSpPr>
        <p:spPr>
          <a:xfrm>
            <a:off x="3109754" y="260637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楕円 14">
            <a:extLst>
              <a:ext uri="{FF2B5EF4-FFF2-40B4-BE49-F238E27FC236}">
                <a16:creationId xmlns:a16="http://schemas.microsoft.com/office/drawing/2014/main" id="{8EC5905F-1594-117B-0830-0491282DDB40}"/>
              </a:ext>
            </a:extLst>
          </p:cNvPr>
          <p:cNvSpPr/>
          <p:nvPr/>
        </p:nvSpPr>
        <p:spPr>
          <a:xfrm>
            <a:off x="3089417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072E3D13-4A28-07E0-E5CA-7E21CE13B97C}"/>
              </a:ext>
            </a:extLst>
          </p:cNvPr>
          <p:cNvSpPr/>
          <p:nvPr/>
        </p:nvSpPr>
        <p:spPr>
          <a:xfrm>
            <a:off x="3089417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AAF9038C-E347-FEF0-5F8F-C6CAF85BB793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3076450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楕円 17">
            <a:extLst>
              <a:ext uri="{FF2B5EF4-FFF2-40B4-BE49-F238E27FC236}">
                <a16:creationId xmlns:a16="http://schemas.microsoft.com/office/drawing/2014/main" id="{58A92936-64BD-A1E7-7692-5F433075784F}"/>
              </a:ext>
            </a:extLst>
          </p:cNvPr>
          <p:cNvSpPr/>
          <p:nvPr/>
        </p:nvSpPr>
        <p:spPr>
          <a:xfrm>
            <a:off x="3291117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446C9975-8295-BE2B-6ACA-A870D886BA12}"/>
              </a:ext>
            </a:extLst>
          </p:cNvPr>
          <p:cNvSpPr/>
          <p:nvPr/>
        </p:nvSpPr>
        <p:spPr>
          <a:xfrm>
            <a:off x="3291117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C25D04D4-99D6-B889-CCC4-B7E29F48BFBE}"/>
              </a:ext>
            </a:extLst>
          </p:cNvPr>
          <p:cNvCxnSpPr>
            <a:cxnSpLocks/>
          </p:cNvCxnSpPr>
          <p:nvPr/>
        </p:nvCxnSpPr>
        <p:spPr>
          <a:xfrm>
            <a:off x="3275856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楕円 20">
            <a:extLst>
              <a:ext uri="{FF2B5EF4-FFF2-40B4-BE49-F238E27FC236}">
                <a16:creationId xmlns:a16="http://schemas.microsoft.com/office/drawing/2014/main" id="{5AB2EA52-5D08-5B4F-408E-F1AD7211C1AB}"/>
              </a:ext>
            </a:extLst>
          </p:cNvPr>
          <p:cNvSpPr/>
          <p:nvPr/>
        </p:nvSpPr>
        <p:spPr>
          <a:xfrm>
            <a:off x="3488232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1D3AF9F7-C94F-2022-BBDE-27C4FCE3D34D}"/>
              </a:ext>
            </a:extLst>
          </p:cNvPr>
          <p:cNvSpPr/>
          <p:nvPr/>
        </p:nvSpPr>
        <p:spPr>
          <a:xfrm>
            <a:off x="3488232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5B9AD939-B3D0-55D5-0725-1158D38842E1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3475263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楕円 23">
            <a:extLst>
              <a:ext uri="{FF2B5EF4-FFF2-40B4-BE49-F238E27FC236}">
                <a16:creationId xmlns:a16="http://schemas.microsoft.com/office/drawing/2014/main" id="{818F81D1-B6E1-4EF5-E7CD-863FFA8E2C60}"/>
              </a:ext>
            </a:extLst>
          </p:cNvPr>
          <p:cNvSpPr/>
          <p:nvPr/>
        </p:nvSpPr>
        <p:spPr>
          <a:xfrm>
            <a:off x="3242640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25" name="楕円 24">
            <a:extLst>
              <a:ext uri="{FF2B5EF4-FFF2-40B4-BE49-F238E27FC236}">
                <a16:creationId xmlns:a16="http://schemas.microsoft.com/office/drawing/2014/main" id="{A89932E1-F173-4952-361F-51AE96320243}"/>
              </a:ext>
            </a:extLst>
          </p:cNvPr>
          <p:cNvSpPr/>
          <p:nvPr/>
        </p:nvSpPr>
        <p:spPr>
          <a:xfrm>
            <a:off x="3242640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753D2F23-AB56-CD86-3C57-EDF375D5D3AB}"/>
              </a:ext>
            </a:extLst>
          </p:cNvPr>
          <p:cNvCxnSpPr>
            <a:cxnSpLocks/>
          </p:cNvCxnSpPr>
          <p:nvPr/>
        </p:nvCxnSpPr>
        <p:spPr>
          <a:xfrm flipH="1">
            <a:off x="3309090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1CA5EB34-44C4-6F58-2425-B4EEDC2C43C3}"/>
              </a:ext>
            </a:extLst>
          </p:cNvPr>
          <p:cNvCxnSpPr>
            <a:cxnSpLocks/>
          </p:cNvCxnSpPr>
          <p:nvPr/>
        </p:nvCxnSpPr>
        <p:spPr>
          <a:xfrm flipH="1">
            <a:off x="3309091" y="2199332"/>
            <a:ext cx="675" cy="664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232222E1-9609-881D-0F62-EDCD8927A874}"/>
              </a:ext>
            </a:extLst>
          </p:cNvPr>
          <p:cNvCxnSpPr>
            <a:cxnSpLocks/>
          </p:cNvCxnSpPr>
          <p:nvPr/>
        </p:nvCxnSpPr>
        <p:spPr>
          <a:xfrm flipH="1">
            <a:off x="3309091" y="2199325"/>
            <a:ext cx="79753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2BF7C0D-4545-EBE0-7EF9-8167CF5C6F68}"/>
              </a:ext>
            </a:extLst>
          </p:cNvPr>
          <p:cNvSpPr txBox="1"/>
          <p:nvPr/>
        </p:nvSpPr>
        <p:spPr>
          <a:xfrm>
            <a:off x="2908825" y="2382176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三相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7090EAA-307B-5B8C-2655-484EB84ACB7F}"/>
              </a:ext>
            </a:extLst>
          </p:cNvPr>
          <p:cNvSpPr txBox="1"/>
          <p:nvPr/>
        </p:nvSpPr>
        <p:spPr>
          <a:xfrm>
            <a:off x="3696618" y="2388880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単相</a:t>
            </a: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32867FA5-1F3D-3D87-306D-9D5726CFCEC9}"/>
              </a:ext>
            </a:extLst>
          </p:cNvPr>
          <p:cNvCxnSpPr>
            <a:cxnSpLocks/>
          </p:cNvCxnSpPr>
          <p:nvPr/>
        </p:nvCxnSpPr>
        <p:spPr>
          <a:xfrm flipH="1">
            <a:off x="2810607" y="3063421"/>
            <a:ext cx="299077" cy="0"/>
          </a:xfrm>
          <a:prstGeom prst="line">
            <a:avLst/>
          </a:prstGeom>
          <a:ln w="127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3CF94A14-D45F-13BF-02ED-AD6FAB5D68A7}"/>
              </a:ext>
            </a:extLst>
          </p:cNvPr>
          <p:cNvSpPr txBox="1"/>
          <p:nvPr/>
        </p:nvSpPr>
        <p:spPr>
          <a:xfrm>
            <a:off x="3097904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37" name="平行四辺形 36">
            <a:extLst>
              <a:ext uri="{FF2B5EF4-FFF2-40B4-BE49-F238E27FC236}">
                <a16:creationId xmlns:a16="http://schemas.microsoft.com/office/drawing/2014/main" id="{12F869E0-88A6-EEFF-DB14-DC84952A1014}"/>
              </a:ext>
            </a:extLst>
          </p:cNvPr>
          <p:cNvSpPr/>
          <p:nvPr/>
        </p:nvSpPr>
        <p:spPr>
          <a:xfrm>
            <a:off x="251521" y="1800511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B9F44933-7B69-B9CB-1F4B-327DB5015419}"/>
              </a:ext>
            </a:extLst>
          </p:cNvPr>
          <p:cNvSpPr/>
          <p:nvPr/>
        </p:nvSpPr>
        <p:spPr>
          <a:xfrm>
            <a:off x="1414726" y="2498435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44" name="平行四辺形 43">
            <a:extLst>
              <a:ext uri="{FF2B5EF4-FFF2-40B4-BE49-F238E27FC236}">
                <a16:creationId xmlns:a16="http://schemas.microsoft.com/office/drawing/2014/main" id="{CFB714DE-4B4E-7FC0-43E0-9CBBFF881B7D}"/>
              </a:ext>
            </a:extLst>
          </p:cNvPr>
          <p:cNvSpPr/>
          <p:nvPr/>
        </p:nvSpPr>
        <p:spPr>
          <a:xfrm>
            <a:off x="251521" y="2498435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7744EE-7327-EA6B-C392-F9447901E25B}"/>
              </a:ext>
            </a:extLst>
          </p:cNvPr>
          <p:cNvSpPr/>
          <p:nvPr/>
        </p:nvSpPr>
        <p:spPr>
          <a:xfrm>
            <a:off x="1414726" y="3030186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自立出力付</a:t>
            </a:r>
          </a:p>
        </p:txBody>
      </p:sp>
      <p:sp>
        <p:nvSpPr>
          <p:cNvPr id="46" name="平行四辺形 45">
            <a:extLst>
              <a:ext uri="{FF2B5EF4-FFF2-40B4-BE49-F238E27FC236}">
                <a16:creationId xmlns:a16="http://schemas.microsoft.com/office/drawing/2014/main" id="{59DC093C-A7E5-6F4E-2F59-802F7998B7CF}"/>
              </a:ext>
            </a:extLst>
          </p:cNvPr>
          <p:cNvSpPr/>
          <p:nvPr/>
        </p:nvSpPr>
        <p:spPr>
          <a:xfrm>
            <a:off x="251521" y="3030186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51" name="楕円 50">
            <a:extLst>
              <a:ext uri="{FF2B5EF4-FFF2-40B4-BE49-F238E27FC236}">
                <a16:creationId xmlns:a16="http://schemas.microsoft.com/office/drawing/2014/main" id="{1A78C273-C82B-A60E-3877-3D003CFD1C7B}"/>
              </a:ext>
            </a:extLst>
          </p:cNvPr>
          <p:cNvSpPr/>
          <p:nvPr/>
        </p:nvSpPr>
        <p:spPr>
          <a:xfrm>
            <a:off x="4040263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507" name="直線コネクタ 506">
            <a:extLst>
              <a:ext uri="{FF2B5EF4-FFF2-40B4-BE49-F238E27FC236}">
                <a16:creationId xmlns:a16="http://schemas.microsoft.com/office/drawing/2014/main" id="{5428E113-D108-1361-4DC8-9940EF9BC5CA}"/>
              </a:ext>
            </a:extLst>
          </p:cNvPr>
          <p:cNvCxnSpPr>
            <a:cxnSpLocks/>
          </p:cNvCxnSpPr>
          <p:nvPr/>
        </p:nvCxnSpPr>
        <p:spPr>
          <a:xfrm flipH="1">
            <a:off x="4106718" y="2498435"/>
            <a:ext cx="675" cy="2148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8" name="直線コネクタ 507">
            <a:extLst>
              <a:ext uri="{FF2B5EF4-FFF2-40B4-BE49-F238E27FC236}">
                <a16:creationId xmlns:a16="http://schemas.microsoft.com/office/drawing/2014/main" id="{A03B2A84-F462-9C16-573A-AB4BB940E813}"/>
              </a:ext>
            </a:extLst>
          </p:cNvPr>
          <p:cNvCxnSpPr>
            <a:cxnSpLocks/>
          </p:cNvCxnSpPr>
          <p:nvPr/>
        </p:nvCxnSpPr>
        <p:spPr>
          <a:xfrm>
            <a:off x="3907381" y="2888590"/>
            <a:ext cx="0" cy="36553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0" name="直線コネクタ 529">
            <a:extLst>
              <a:ext uri="{FF2B5EF4-FFF2-40B4-BE49-F238E27FC236}">
                <a16:creationId xmlns:a16="http://schemas.microsoft.com/office/drawing/2014/main" id="{810B084B-C048-EE97-3AAA-FE46CF67BB98}"/>
              </a:ext>
            </a:extLst>
          </p:cNvPr>
          <p:cNvCxnSpPr>
            <a:cxnSpLocks/>
          </p:cNvCxnSpPr>
          <p:nvPr/>
        </p:nvCxnSpPr>
        <p:spPr>
          <a:xfrm>
            <a:off x="4109079" y="2885900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1" name="直線コネクタ 530">
            <a:extLst>
              <a:ext uri="{FF2B5EF4-FFF2-40B4-BE49-F238E27FC236}">
                <a16:creationId xmlns:a16="http://schemas.microsoft.com/office/drawing/2014/main" id="{4564A3B5-D1BB-00DB-840B-4B8F5818D230}"/>
              </a:ext>
            </a:extLst>
          </p:cNvPr>
          <p:cNvCxnSpPr>
            <a:cxnSpLocks/>
          </p:cNvCxnSpPr>
          <p:nvPr/>
        </p:nvCxnSpPr>
        <p:spPr>
          <a:xfrm>
            <a:off x="4303957" y="2882711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5" name="直線コネクタ 534">
            <a:extLst>
              <a:ext uri="{FF2B5EF4-FFF2-40B4-BE49-F238E27FC236}">
                <a16:creationId xmlns:a16="http://schemas.microsoft.com/office/drawing/2014/main" id="{8826052D-47B2-8021-F37C-419FECC421B9}"/>
              </a:ext>
            </a:extLst>
          </p:cNvPr>
          <p:cNvCxnSpPr>
            <a:cxnSpLocks/>
          </p:cNvCxnSpPr>
          <p:nvPr/>
        </p:nvCxnSpPr>
        <p:spPr>
          <a:xfrm flipH="1">
            <a:off x="3907333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2" name="直線コネクタ 551">
            <a:extLst>
              <a:ext uri="{FF2B5EF4-FFF2-40B4-BE49-F238E27FC236}">
                <a16:creationId xmlns:a16="http://schemas.microsoft.com/office/drawing/2014/main" id="{894FF481-CED6-CBF2-9078-87F41F3F69E7}"/>
              </a:ext>
            </a:extLst>
          </p:cNvPr>
          <p:cNvCxnSpPr>
            <a:cxnSpLocks/>
          </p:cNvCxnSpPr>
          <p:nvPr/>
        </p:nvCxnSpPr>
        <p:spPr>
          <a:xfrm>
            <a:off x="4303283" y="260586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3" name="直線コネクタ 552">
            <a:extLst>
              <a:ext uri="{FF2B5EF4-FFF2-40B4-BE49-F238E27FC236}">
                <a16:creationId xmlns:a16="http://schemas.microsoft.com/office/drawing/2014/main" id="{0D1E4B7C-9C44-1393-8617-72A078F149E1}"/>
              </a:ext>
            </a:extLst>
          </p:cNvPr>
          <p:cNvCxnSpPr>
            <a:cxnSpLocks/>
          </p:cNvCxnSpPr>
          <p:nvPr/>
        </p:nvCxnSpPr>
        <p:spPr>
          <a:xfrm>
            <a:off x="3907381" y="260637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4" name="楕円 553">
            <a:extLst>
              <a:ext uri="{FF2B5EF4-FFF2-40B4-BE49-F238E27FC236}">
                <a16:creationId xmlns:a16="http://schemas.microsoft.com/office/drawing/2014/main" id="{6E9C4FC9-2CA5-2B97-1F3C-4B4734D37079}"/>
              </a:ext>
            </a:extLst>
          </p:cNvPr>
          <p:cNvSpPr/>
          <p:nvPr/>
        </p:nvSpPr>
        <p:spPr>
          <a:xfrm>
            <a:off x="3887045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555" name="楕円 554">
            <a:extLst>
              <a:ext uri="{FF2B5EF4-FFF2-40B4-BE49-F238E27FC236}">
                <a16:creationId xmlns:a16="http://schemas.microsoft.com/office/drawing/2014/main" id="{97427470-2C88-81F6-72F0-84FD7006A2E8}"/>
              </a:ext>
            </a:extLst>
          </p:cNvPr>
          <p:cNvSpPr/>
          <p:nvPr/>
        </p:nvSpPr>
        <p:spPr>
          <a:xfrm>
            <a:off x="3887045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556" name="直線コネクタ 555">
            <a:extLst>
              <a:ext uri="{FF2B5EF4-FFF2-40B4-BE49-F238E27FC236}">
                <a16:creationId xmlns:a16="http://schemas.microsoft.com/office/drawing/2014/main" id="{F5E0990F-B24A-4C1D-5EEB-F223C576549B}"/>
              </a:ext>
            </a:extLst>
          </p:cNvPr>
          <p:cNvCxnSpPr>
            <a:cxnSpLocks/>
            <a:endCxn id="555" idx="0"/>
          </p:cNvCxnSpPr>
          <p:nvPr/>
        </p:nvCxnSpPr>
        <p:spPr>
          <a:xfrm>
            <a:off x="3874077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7" name="楕円 556">
            <a:extLst>
              <a:ext uri="{FF2B5EF4-FFF2-40B4-BE49-F238E27FC236}">
                <a16:creationId xmlns:a16="http://schemas.microsoft.com/office/drawing/2014/main" id="{75390F2B-C1BA-7600-E0C4-6B488E705575}"/>
              </a:ext>
            </a:extLst>
          </p:cNvPr>
          <p:cNvSpPr/>
          <p:nvPr/>
        </p:nvSpPr>
        <p:spPr>
          <a:xfrm>
            <a:off x="4088744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558" name="楕円 557">
            <a:extLst>
              <a:ext uri="{FF2B5EF4-FFF2-40B4-BE49-F238E27FC236}">
                <a16:creationId xmlns:a16="http://schemas.microsoft.com/office/drawing/2014/main" id="{5901061C-6517-424B-D1BD-E4527965AEA8}"/>
              </a:ext>
            </a:extLst>
          </p:cNvPr>
          <p:cNvSpPr/>
          <p:nvPr/>
        </p:nvSpPr>
        <p:spPr>
          <a:xfrm>
            <a:off x="4088744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559" name="直線コネクタ 558">
            <a:extLst>
              <a:ext uri="{FF2B5EF4-FFF2-40B4-BE49-F238E27FC236}">
                <a16:creationId xmlns:a16="http://schemas.microsoft.com/office/drawing/2014/main" id="{D248CFC4-4894-287A-E760-38944FABC4FC}"/>
              </a:ext>
            </a:extLst>
          </p:cNvPr>
          <p:cNvCxnSpPr>
            <a:cxnSpLocks/>
          </p:cNvCxnSpPr>
          <p:nvPr/>
        </p:nvCxnSpPr>
        <p:spPr>
          <a:xfrm>
            <a:off x="4073483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0" name="楕円 559">
            <a:extLst>
              <a:ext uri="{FF2B5EF4-FFF2-40B4-BE49-F238E27FC236}">
                <a16:creationId xmlns:a16="http://schemas.microsoft.com/office/drawing/2014/main" id="{F4D18B05-54B4-FCA7-9BEE-7EA1F7550FF2}"/>
              </a:ext>
            </a:extLst>
          </p:cNvPr>
          <p:cNvSpPr/>
          <p:nvPr/>
        </p:nvSpPr>
        <p:spPr>
          <a:xfrm>
            <a:off x="4285859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561" name="楕円 560">
            <a:extLst>
              <a:ext uri="{FF2B5EF4-FFF2-40B4-BE49-F238E27FC236}">
                <a16:creationId xmlns:a16="http://schemas.microsoft.com/office/drawing/2014/main" id="{AE533799-C986-ACCB-2072-284761E9BFC7}"/>
              </a:ext>
            </a:extLst>
          </p:cNvPr>
          <p:cNvSpPr/>
          <p:nvPr/>
        </p:nvSpPr>
        <p:spPr>
          <a:xfrm>
            <a:off x="4285859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562" name="直線コネクタ 561">
            <a:extLst>
              <a:ext uri="{FF2B5EF4-FFF2-40B4-BE49-F238E27FC236}">
                <a16:creationId xmlns:a16="http://schemas.microsoft.com/office/drawing/2014/main" id="{FB7B8D90-FC1F-BAB0-DECA-EA5A813BE99F}"/>
              </a:ext>
            </a:extLst>
          </p:cNvPr>
          <p:cNvCxnSpPr>
            <a:cxnSpLocks/>
            <a:endCxn id="561" idx="0"/>
          </p:cNvCxnSpPr>
          <p:nvPr/>
        </p:nvCxnSpPr>
        <p:spPr>
          <a:xfrm>
            <a:off x="4272890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3" name="直線コネクタ 562">
            <a:extLst>
              <a:ext uri="{FF2B5EF4-FFF2-40B4-BE49-F238E27FC236}">
                <a16:creationId xmlns:a16="http://schemas.microsoft.com/office/drawing/2014/main" id="{92AA2156-7576-3426-E5F2-BD3789617592}"/>
              </a:ext>
            </a:extLst>
          </p:cNvPr>
          <p:cNvCxnSpPr>
            <a:cxnSpLocks/>
          </p:cNvCxnSpPr>
          <p:nvPr/>
        </p:nvCxnSpPr>
        <p:spPr>
          <a:xfrm flipH="1">
            <a:off x="4106717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楕円 51">
            <a:extLst>
              <a:ext uri="{FF2B5EF4-FFF2-40B4-BE49-F238E27FC236}">
                <a16:creationId xmlns:a16="http://schemas.microsoft.com/office/drawing/2014/main" id="{7A018218-3E8F-06EE-AA28-FE9B14169475}"/>
              </a:ext>
            </a:extLst>
          </p:cNvPr>
          <p:cNvSpPr/>
          <p:nvPr/>
        </p:nvSpPr>
        <p:spPr>
          <a:xfrm>
            <a:off x="4040263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279" name="直線コネクタ 278">
            <a:extLst>
              <a:ext uri="{FF2B5EF4-FFF2-40B4-BE49-F238E27FC236}">
                <a16:creationId xmlns:a16="http://schemas.microsoft.com/office/drawing/2014/main" id="{1904FB2B-BA38-DC07-EC78-648E7ADAE94A}"/>
              </a:ext>
            </a:extLst>
          </p:cNvPr>
          <p:cNvCxnSpPr>
            <a:cxnSpLocks/>
          </p:cNvCxnSpPr>
          <p:nvPr/>
        </p:nvCxnSpPr>
        <p:spPr>
          <a:xfrm flipH="1">
            <a:off x="5577673" y="3262828"/>
            <a:ext cx="465512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線コネクタ 280">
            <a:extLst>
              <a:ext uri="{FF2B5EF4-FFF2-40B4-BE49-F238E27FC236}">
                <a16:creationId xmlns:a16="http://schemas.microsoft.com/office/drawing/2014/main" id="{FEEEC875-24C5-2E4A-74CE-A514B9F5B2C6}"/>
              </a:ext>
            </a:extLst>
          </p:cNvPr>
          <p:cNvCxnSpPr>
            <a:cxnSpLocks/>
          </p:cNvCxnSpPr>
          <p:nvPr/>
        </p:nvCxnSpPr>
        <p:spPr>
          <a:xfrm flipH="1">
            <a:off x="7690382" y="1999918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線コネクタ 281">
            <a:extLst>
              <a:ext uri="{FF2B5EF4-FFF2-40B4-BE49-F238E27FC236}">
                <a16:creationId xmlns:a16="http://schemas.microsoft.com/office/drawing/2014/main" id="{748B6A45-10E9-AE2E-0F95-E502BBFB7A96}"/>
              </a:ext>
            </a:extLst>
          </p:cNvPr>
          <p:cNvCxnSpPr>
            <a:cxnSpLocks/>
          </p:cNvCxnSpPr>
          <p:nvPr/>
        </p:nvCxnSpPr>
        <p:spPr>
          <a:xfrm>
            <a:off x="8604123" y="1331383"/>
            <a:ext cx="0" cy="9304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フリーフォーム: 図形 283">
            <a:extLst>
              <a:ext uri="{FF2B5EF4-FFF2-40B4-BE49-F238E27FC236}">
                <a16:creationId xmlns:a16="http://schemas.microsoft.com/office/drawing/2014/main" id="{C5E8466F-6581-657B-4C18-EB13638B41A8}"/>
              </a:ext>
            </a:extLst>
          </p:cNvPr>
          <p:cNvSpPr/>
          <p:nvPr/>
        </p:nvSpPr>
        <p:spPr>
          <a:xfrm>
            <a:off x="6643290" y="3350438"/>
            <a:ext cx="327192" cy="334965"/>
          </a:xfrm>
          <a:custGeom>
            <a:avLst/>
            <a:gdLst>
              <a:gd name="connsiteX0" fmla="*/ 0 w 407193"/>
              <a:gd name="connsiteY0" fmla="*/ 0 h 111919"/>
              <a:gd name="connsiteX1" fmla="*/ 407193 w 407193"/>
              <a:gd name="connsiteY1" fmla="*/ 0 h 111919"/>
              <a:gd name="connsiteX2" fmla="*/ 407193 w 407193"/>
              <a:gd name="connsiteY2" fmla="*/ 111919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7193" h="111919">
                <a:moveTo>
                  <a:pt x="0" y="0"/>
                </a:moveTo>
                <a:lnTo>
                  <a:pt x="407193" y="0"/>
                </a:lnTo>
                <a:lnTo>
                  <a:pt x="407193" y="111919"/>
                </a:lnTo>
              </a:path>
            </a:pathLst>
          </a:custGeom>
          <a:noFill/>
          <a:ln>
            <a:solidFill>
              <a:srgbClr val="00B0F0"/>
            </a:solidFill>
            <a:prstDash val="dash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cxnSp>
        <p:nvCxnSpPr>
          <p:cNvPr id="285" name="直線コネクタ 284">
            <a:extLst>
              <a:ext uri="{FF2B5EF4-FFF2-40B4-BE49-F238E27FC236}">
                <a16:creationId xmlns:a16="http://schemas.microsoft.com/office/drawing/2014/main" id="{AE984132-9AEA-0296-7798-E6FB93ABF4EB}"/>
              </a:ext>
            </a:extLst>
          </p:cNvPr>
          <p:cNvCxnSpPr>
            <a:cxnSpLocks/>
          </p:cNvCxnSpPr>
          <p:nvPr/>
        </p:nvCxnSpPr>
        <p:spPr>
          <a:xfrm>
            <a:off x="6277710" y="3495543"/>
            <a:ext cx="0" cy="199385"/>
          </a:xfrm>
          <a:prstGeom prst="line">
            <a:avLst/>
          </a:prstGeom>
          <a:ln w="127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線コネクタ 289">
            <a:extLst>
              <a:ext uri="{FF2B5EF4-FFF2-40B4-BE49-F238E27FC236}">
                <a16:creationId xmlns:a16="http://schemas.microsoft.com/office/drawing/2014/main" id="{4D436DAB-73B7-CD47-C6B7-03B04E966FC6}"/>
              </a:ext>
            </a:extLst>
          </p:cNvPr>
          <p:cNvCxnSpPr>
            <a:cxnSpLocks/>
          </p:cNvCxnSpPr>
          <p:nvPr/>
        </p:nvCxnSpPr>
        <p:spPr>
          <a:xfrm flipH="1">
            <a:off x="6616246" y="1866980"/>
            <a:ext cx="1109945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線コネクタ 290">
            <a:extLst>
              <a:ext uri="{FF2B5EF4-FFF2-40B4-BE49-F238E27FC236}">
                <a16:creationId xmlns:a16="http://schemas.microsoft.com/office/drawing/2014/main" id="{627000B5-8DDB-AFCE-ECF8-03C1EC6A6F2C}"/>
              </a:ext>
            </a:extLst>
          </p:cNvPr>
          <p:cNvCxnSpPr>
            <a:cxnSpLocks/>
          </p:cNvCxnSpPr>
          <p:nvPr/>
        </p:nvCxnSpPr>
        <p:spPr>
          <a:xfrm flipH="1">
            <a:off x="7706392" y="1666577"/>
            <a:ext cx="3498" cy="358047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線コネクタ 291">
            <a:extLst>
              <a:ext uri="{FF2B5EF4-FFF2-40B4-BE49-F238E27FC236}">
                <a16:creationId xmlns:a16="http://schemas.microsoft.com/office/drawing/2014/main" id="{39996F14-B2A2-6734-7BA5-8AC177DADFB9}"/>
              </a:ext>
            </a:extLst>
          </p:cNvPr>
          <p:cNvCxnSpPr>
            <a:cxnSpLocks/>
          </p:cNvCxnSpPr>
          <p:nvPr/>
        </p:nvCxnSpPr>
        <p:spPr>
          <a:xfrm>
            <a:off x="6277710" y="2031660"/>
            <a:ext cx="0" cy="1109945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線コネクタ 292">
            <a:extLst>
              <a:ext uri="{FF2B5EF4-FFF2-40B4-BE49-F238E27FC236}">
                <a16:creationId xmlns:a16="http://schemas.microsoft.com/office/drawing/2014/main" id="{D462CE81-83A1-92AF-AF98-2CD13D06FE93}"/>
              </a:ext>
            </a:extLst>
          </p:cNvPr>
          <p:cNvCxnSpPr>
            <a:cxnSpLocks/>
          </p:cNvCxnSpPr>
          <p:nvPr/>
        </p:nvCxnSpPr>
        <p:spPr>
          <a:xfrm flipH="1">
            <a:off x="5546552" y="203315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楕円 293">
            <a:extLst>
              <a:ext uri="{FF2B5EF4-FFF2-40B4-BE49-F238E27FC236}">
                <a16:creationId xmlns:a16="http://schemas.microsoft.com/office/drawing/2014/main" id="{FEF8A171-E47E-C3EA-F5DF-9D0F752D6F01}"/>
              </a:ext>
            </a:extLst>
          </p:cNvPr>
          <p:cNvSpPr/>
          <p:nvPr/>
        </p:nvSpPr>
        <p:spPr>
          <a:xfrm>
            <a:off x="8504441" y="1135822"/>
            <a:ext cx="199385" cy="19938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23" b="1" dirty="0">
                <a:solidFill>
                  <a:schemeClr val="tx1"/>
                </a:solidFill>
              </a:rPr>
              <a:t>～</a:t>
            </a:r>
          </a:p>
        </p:txBody>
      </p:sp>
      <p:cxnSp>
        <p:nvCxnSpPr>
          <p:cNvPr id="295" name="直線コネクタ 294">
            <a:extLst>
              <a:ext uri="{FF2B5EF4-FFF2-40B4-BE49-F238E27FC236}">
                <a16:creationId xmlns:a16="http://schemas.microsoft.com/office/drawing/2014/main" id="{FA23DD56-2A54-A877-9144-F639D0177011}"/>
              </a:ext>
            </a:extLst>
          </p:cNvPr>
          <p:cNvCxnSpPr>
            <a:cxnSpLocks/>
          </p:cNvCxnSpPr>
          <p:nvPr/>
        </p:nvCxnSpPr>
        <p:spPr>
          <a:xfrm flipH="1">
            <a:off x="7690382" y="1734042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正方形/長方形 295">
            <a:extLst>
              <a:ext uri="{FF2B5EF4-FFF2-40B4-BE49-F238E27FC236}">
                <a16:creationId xmlns:a16="http://schemas.microsoft.com/office/drawing/2014/main" id="{B67CAE6F-5D1F-20F9-0B2E-96D64A5AD7D9}"/>
              </a:ext>
            </a:extLst>
          </p:cNvPr>
          <p:cNvSpPr/>
          <p:nvPr/>
        </p:nvSpPr>
        <p:spPr>
          <a:xfrm>
            <a:off x="8084308" y="1634339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RPR</a:t>
            </a:r>
          </a:p>
        </p:txBody>
      </p:sp>
      <p:sp>
        <p:nvSpPr>
          <p:cNvPr id="297" name="正方形/長方形 296">
            <a:extLst>
              <a:ext uri="{FF2B5EF4-FFF2-40B4-BE49-F238E27FC236}">
                <a16:creationId xmlns:a16="http://schemas.microsoft.com/office/drawing/2014/main" id="{21299EDE-39F5-6830-647C-6CE2A68E80DE}"/>
              </a:ext>
            </a:extLst>
          </p:cNvPr>
          <p:cNvSpPr/>
          <p:nvPr/>
        </p:nvSpPr>
        <p:spPr>
          <a:xfrm>
            <a:off x="8437987" y="1468167"/>
            <a:ext cx="332308" cy="1661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 err="1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Wh</a:t>
            </a:r>
            <a:endParaRPr kumimoji="1" lang="en-US" altLang="ja-JP" sz="738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98" name="正方形/長方形 297">
            <a:extLst>
              <a:ext uri="{FF2B5EF4-FFF2-40B4-BE49-F238E27FC236}">
                <a16:creationId xmlns:a16="http://schemas.microsoft.com/office/drawing/2014/main" id="{3D18B1DE-B339-E9E2-6F27-B1ABED5EB603}"/>
              </a:ext>
            </a:extLst>
          </p:cNvPr>
          <p:cNvSpPr/>
          <p:nvPr/>
        </p:nvSpPr>
        <p:spPr>
          <a:xfrm>
            <a:off x="5912131" y="1800511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299" name="正方形/長方形 298">
            <a:extLst>
              <a:ext uri="{FF2B5EF4-FFF2-40B4-BE49-F238E27FC236}">
                <a16:creationId xmlns:a16="http://schemas.microsoft.com/office/drawing/2014/main" id="{B76F6E94-2B56-1448-88CF-6949B3C53623}"/>
              </a:ext>
            </a:extLst>
          </p:cNvPr>
          <p:cNvSpPr/>
          <p:nvPr/>
        </p:nvSpPr>
        <p:spPr>
          <a:xfrm>
            <a:off x="8084308" y="1900215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MM</a:t>
            </a:r>
          </a:p>
        </p:txBody>
      </p:sp>
      <p:sp>
        <p:nvSpPr>
          <p:cNvPr id="300" name="テキスト ボックス 299">
            <a:extLst>
              <a:ext uri="{FF2B5EF4-FFF2-40B4-BE49-F238E27FC236}">
                <a16:creationId xmlns:a16="http://schemas.microsoft.com/office/drawing/2014/main" id="{EDE10858-7A85-7443-8325-2DA120013F12}"/>
              </a:ext>
            </a:extLst>
          </p:cNvPr>
          <p:cNvSpPr txBox="1"/>
          <p:nvPr/>
        </p:nvSpPr>
        <p:spPr>
          <a:xfrm rot="5400000">
            <a:off x="4996855" y="2244104"/>
            <a:ext cx="34977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92" dirty="0"/>
              <a:t>～</a:t>
            </a:r>
          </a:p>
        </p:txBody>
      </p:sp>
      <p:cxnSp>
        <p:nvCxnSpPr>
          <p:cNvPr id="301" name="直線コネクタ 300">
            <a:extLst>
              <a:ext uri="{FF2B5EF4-FFF2-40B4-BE49-F238E27FC236}">
                <a16:creationId xmlns:a16="http://schemas.microsoft.com/office/drawing/2014/main" id="{C3C8D6CB-251E-D471-C615-D1AE3E3D6210}"/>
              </a:ext>
            </a:extLst>
          </p:cNvPr>
          <p:cNvCxnSpPr>
            <a:cxnSpLocks/>
          </p:cNvCxnSpPr>
          <p:nvPr/>
        </p:nvCxnSpPr>
        <p:spPr>
          <a:xfrm>
            <a:off x="7301195" y="2033267"/>
            <a:ext cx="6784" cy="1030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テキスト ボックス 302">
            <a:extLst>
              <a:ext uri="{FF2B5EF4-FFF2-40B4-BE49-F238E27FC236}">
                <a16:creationId xmlns:a16="http://schemas.microsoft.com/office/drawing/2014/main" id="{71D29097-09F5-7635-7F14-7050F45E9ACE}"/>
              </a:ext>
            </a:extLst>
          </p:cNvPr>
          <p:cNvSpPr txBox="1"/>
          <p:nvPr/>
        </p:nvSpPr>
        <p:spPr>
          <a:xfrm>
            <a:off x="7890448" y="1138884"/>
            <a:ext cx="607860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系統電力</a:t>
            </a:r>
          </a:p>
        </p:txBody>
      </p:sp>
      <p:sp>
        <p:nvSpPr>
          <p:cNvPr id="304" name="テキスト ボックス 303">
            <a:extLst>
              <a:ext uri="{FF2B5EF4-FFF2-40B4-BE49-F238E27FC236}">
                <a16:creationId xmlns:a16="http://schemas.microsoft.com/office/drawing/2014/main" id="{337153D9-FF03-86F6-3FFA-74F3402A3320}"/>
              </a:ext>
            </a:extLst>
          </p:cNvPr>
          <p:cNvSpPr txBox="1"/>
          <p:nvPr/>
        </p:nvSpPr>
        <p:spPr>
          <a:xfrm>
            <a:off x="7939555" y="3694982"/>
            <a:ext cx="868387" cy="3481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電力線（供給）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電力線（停止）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信号線</a:t>
            </a:r>
          </a:p>
        </p:txBody>
      </p:sp>
      <p:sp>
        <p:nvSpPr>
          <p:cNvPr id="305" name="テキスト ボックス 304">
            <a:extLst>
              <a:ext uri="{FF2B5EF4-FFF2-40B4-BE49-F238E27FC236}">
                <a16:creationId xmlns:a16="http://schemas.microsoft.com/office/drawing/2014/main" id="{61D79EFD-7E46-9C08-3C68-444F11A0268A}"/>
              </a:ext>
            </a:extLst>
          </p:cNvPr>
          <p:cNvSpPr txBox="1"/>
          <p:nvPr/>
        </p:nvSpPr>
        <p:spPr>
          <a:xfrm>
            <a:off x="6958522" y="3311436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306" name="テキスト ボックス 305">
            <a:extLst>
              <a:ext uri="{FF2B5EF4-FFF2-40B4-BE49-F238E27FC236}">
                <a16:creationId xmlns:a16="http://schemas.microsoft.com/office/drawing/2014/main" id="{517EADE1-31FC-30C1-7556-41E824CC490C}"/>
              </a:ext>
            </a:extLst>
          </p:cNvPr>
          <p:cNvSpPr txBox="1"/>
          <p:nvPr/>
        </p:nvSpPr>
        <p:spPr>
          <a:xfrm>
            <a:off x="6636245" y="301910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系統出力</a:t>
            </a:r>
          </a:p>
        </p:txBody>
      </p:sp>
      <p:cxnSp>
        <p:nvCxnSpPr>
          <p:cNvPr id="307" name="直線コネクタ 306">
            <a:extLst>
              <a:ext uri="{FF2B5EF4-FFF2-40B4-BE49-F238E27FC236}">
                <a16:creationId xmlns:a16="http://schemas.microsoft.com/office/drawing/2014/main" id="{3A395D08-D9F6-C2C4-5CD2-F91C77CC23A5}"/>
              </a:ext>
            </a:extLst>
          </p:cNvPr>
          <p:cNvCxnSpPr>
            <a:cxnSpLocks/>
          </p:cNvCxnSpPr>
          <p:nvPr/>
        </p:nvCxnSpPr>
        <p:spPr>
          <a:xfrm flipH="1">
            <a:off x="8524151" y="3959185"/>
            <a:ext cx="250633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線コネクタ 307">
            <a:extLst>
              <a:ext uri="{FF2B5EF4-FFF2-40B4-BE49-F238E27FC236}">
                <a16:creationId xmlns:a16="http://schemas.microsoft.com/office/drawing/2014/main" id="{49AE931D-9718-33A9-44C2-93A8A2B2C4A1}"/>
              </a:ext>
            </a:extLst>
          </p:cNvPr>
          <p:cNvCxnSpPr>
            <a:cxnSpLocks/>
          </p:cNvCxnSpPr>
          <p:nvPr/>
        </p:nvCxnSpPr>
        <p:spPr>
          <a:xfrm flipH="1">
            <a:off x="8524151" y="3778714"/>
            <a:ext cx="250633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線コネクタ 308">
            <a:extLst>
              <a:ext uri="{FF2B5EF4-FFF2-40B4-BE49-F238E27FC236}">
                <a16:creationId xmlns:a16="http://schemas.microsoft.com/office/drawing/2014/main" id="{07D818A2-6F22-843F-B89C-03088A1D3F10}"/>
              </a:ext>
            </a:extLst>
          </p:cNvPr>
          <p:cNvCxnSpPr>
            <a:cxnSpLocks/>
          </p:cNvCxnSpPr>
          <p:nvPr/>
        </p:nvCxnSpPr>
        <p:spPr>
          <a:xfrm flipH="1">
            <a:off x="8524151" y="3869500"/>
            <a:ext cx="250633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線コネクタ 309">
            <a:extLst>
              <a:ext uri="{FF2B5EF4-FFF2-40B4-BE49-F238E27FC236}">
                <a16:creationId xmlns:a16="http://schemas.microsoft.com/office/drawing/2014/main" id="{05C050A3-FC16-E8FF-7885-A5C9791885BF}"/>
              </a:ext>
            </a:extLst>
          </p:cNvPr>
          <p:cNvCxnSpPr>
            <a:cxnSpLocks/>
          </p:cNvCxnSpPr>
          <p:nvPr/>
        </p:nvCxnSpPr>
        <p:spPr>
          <a:xfrm flipH="1">
            <a:off x="5546552" y="272781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線コネクタ 310">
            <a:extLst>
              <a:ext uri="{FF2B5EF4-FFF2-40B4-BE49-F238E27FC236}">
                <a16:creationId xmlns:a16="http://schemas.microsoft.com/office/drawing/2014/main" id="{8BDF2C56-3F99-276B-E39A-94A6D85C8C72}"/>
              </a:ext>
            </a:extLst>
          </p:cNvPr>
          <p:cNvCxnSpPr>
            <a:cxnSpLocks/>
          </p:cNvCxnSpPr>
          <p:nvPr/>
        </p:nvCxnSpPr>
        <p:spPr>
          <a:xfrm flipH="1">
            <a:off x="6564912" y="3262828"/>
            <a:ext cx="1839804" cy="0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正方形/長方形 311">
            <a:extLst>
              <a:ext uri="{FF2B5EF4-FFF2-40B4-BE49-F238E27FC236}">
                <a16:creationId xmlns:a16="http://schemas.microsoft.com/office/drawing/2014/main" id="{73BBB9B2-C2F4-1CD8-F7EC-4E412DE638FC}"/>
              </a:ext>
            </a:extLst>
          </p:cNvPr>
          <p:cNvSpPr/>
          <p:nvPr/>
        </p:nvSpPr>
        <p:spPr>
          <a:xfrm>
            <a:off x="5915571" y="3694927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蓄電池</a:t>
            </a:r>
          </a:p>
        </p:txBody>
      </p:sp>
      <p:sp>
        <p:nvSpPr>
          <p:cNvPr id="313" name="正方形/長方形 312">
            <a:extLst>
              <a:ext uri="{FF2B5EF4-FFF2-40B4-BE49-F238E27FC236}">
                <a16:creationId xmlns:a16="http://schemas.microsoft.com/office/drawing/2014/main" id="{82EBF74A-FB15-2951-3BD0-70F20C6459DD}"/>
              </a:ext>
            </a:extLst>
          </p:cNvPr>
          <p:cNvSpPr/>
          <p:nvPr/>
        </p:nvSpPr>
        <p:spPr>
          <a:xfrm>
            <a:off x="7511385" y="1634339"/>
            <a:ext cx="465231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制御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装置</a:t>
            </a:r>
          </a:p>
        </p:txBody>
      </p:sp>
      <p:sp>
        <p:nvSpPr>
          <p:cNvPr id="314" name="テキスト ボックス 313">
            <a:extLst>
              <a:ext uri="{FF2B5EF4-FFF2-40B4-BE49-F238E27FC236}">
                <a16:creationId xmlns:a16="http://schemas.microsoft.com/office/drawing/2014/main" id="{CBD7B923-407F-9C75-427F-3200277C9512}"/>
              </a:ext>
            </a:extLst>
          </p:cNvPr>
          <p:cNvSpPr txBox="1"/>
          <p:nvPr/>
        </p:nvSpPr>
        <p:spPr>
          <a:xfrm>
            <a:off x="6770689" y="368396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特定負荷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315" name="直線コネクタ 314">
            <a:extLst>
              <a:ext uri="{FF2B5EF4-FFF2-40B4-BE49-F238E27FC236}">
                <a16:creationId xmlns:a16="http://schemas.microsoft.com/office/drawing/2014/main" id="{E8AECD3A-3466-5F8F-D98B-86F9EACD0993}"/>
              </a:ext>
            </a:extLst>
          </p:cNvPr>
          <p:cNvCxnSpPr>
            <a:cxnSpLocks/>
          </p:cNvCxnSpPr>
          <p:nvPr/>
        </p:nvCxnSpPr>
        <p:spPr>
          <a:xfrm flipH="1">
            <a:off x="7806496" y="2498435"/>
            <a:ext cx="675" cy="2148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線コネクタ 315">
            <a:extLst>
              <a:ext uri="{FF2B5EF4-FFF2-40B4-BE49-F238E27FC236}">
                <a16:creationId xmlns:a16="http://schemas.microsoft.com/office/drawing/2014/main" id="{EB98B1D1-5416-97C9-6CCA-1C50EA6FA3A7}"/>
              </a:ext>
            </a:extLst>
          </p:cNvPr>
          <p:cNvCxnSpPr>
            <a:cxnSpLocks/>
          </p:cNvCxnSpPr>
          <p:nvPr/>
        </p:nvCxnSpPr>
        <p:spPr>
          <a:xfrm>
            <a:off x="7607159" y="2888590"/>
            <a:ext cx="0" cy="166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線コネクタ 316">
            <a:extLst>
              <a:ext uri="{FF2B5EF4-FFF2-40B4-BE49-F238E27FC236}">
                <a16:creationId xmlns:a16="http://schemas.microsoft.com/office/drawing/2014/main" id="{51C89722-A522-9AF0-AE57-0F4975F47B8A}"/>
              </a:ext>
            </a:extLst>
          </p:cNvPr>
          <p:cNvCxnSpPr>
            <a:cxnSpLocks/>
          </p:cNvCxnSpPr>
          <p:nvPr/>
        </p:nvCxnSpPr>
        <p:spPr>
          <a:xfrm>
            <a:off x="7808857" y="2885900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線コネクタ 317">
            <a:extLst>
              <a:ext uri="{FF2B5EF4-FFF2-40B4-BE49-F238E27FC236}">
                <a16:creationId xmlns:a16="http://schemas.microsoft.com/office/drawing/2014/main" id="{635ECA3F-6701-BDB0-C62A-FB1036A5D8C8}"/>
              </a:ext>
            </a:extLst>
          </p:cNvPr>
          <p:cNvCxnSpPr>
            <a:cxnSpLocks/>
          </p:cNvCxnSpPr>
          <p:nvPr/>
        </p:nvCxnSpPr>
        <p:spPr>
          <a:xfrm>
            <a:off x="8003735" y="2882711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線コネクタ 318">
            <a:extLst>
              <a:ext uri="{FF2B5EF4-FFF2-40B4-BE49-F238E27FC236}">
                <a16:creationId xmlns:a16="http://schemas.microsoft.com/office/drawing/2014/main" id="{7ADDE66B-6CBD-5E36-B303-A05C0FEDA2AB}"/>
              </a:ext>
            </a:extLst>
          </p:cNvPr>
          <p:cNvCxnSpPr>
            <a:cxnSpLocks/>
          </p:cNvCxnSpPr>
          <p:nvPr/>
        </p:nvCxnSpPr>
        <p:spPr>
          <a:xfrm flipH="1">
            <a:off x="7607111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直線コネクタ 383">
            <a:extLst>
              <a:ext uri="{FF2B5EF4-FFF2-40B4-BE49-F238E27FC236}">
                <a16:creationId xmlns:a16="http://schemas.microsoft.com/office/drawing/2014/main" id="{C8634F13-886B-8627-4EFD-51BAD3F14A37}"/>
              </a:ext>
            </a:extLst>
          </p:cNvPr>
          <p:cNvCxnSpPr>
            <a:cxnSpLocks/>
          </p:cNvCxnSpPr>
          <p:nvPr/>
        </p:nvCxnSpPr>
        <p:spPr>
          <a:xfrm>
            <a:off x="8003061" y="260586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直線コネクタ 384">
            <a:extLst>
              <a:ext uri="{FF2B5EF4-FFF2-40B4-BE49-F238E27FC236}">
                <a16:creationId xmlns:a16="http://schemas.microsoft.com/office/drawing/2014/main" id="{27B2EEA3-45A3-1FE9-ECBA-47771E5405A8}"/>
              </a:ext>
            </a:extLst>
          </p:cNvPr>
          <p:cNvCxnSpPr>
            <a:cxnSpLocks/>
          </p:cNvCxnSpPr>
          <p:nvPr/>
        </p:nvCxnSpPr>
        <p:spPr>
          <a:xfrm>
            <a:off x="7607159" y="260637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楕円 385">
            <a:extLst>
              <a:ext uri="{FF2B5EF4-FFF2-40B4-BE49-F238E27FC236}">
                <a16:creationId xmlns:a16="http://schemas.microsoft.com/office/drawing/2014/main" id="{E518BD54-B6B3-3E36-152E-91451F8A7283}"/>
              </a:ext>
            </a:extLst>
          </p:cNvPr>
          <p:cNvSpPr/>
          <p:nvPr/>
        </p:nvSpPr>
        <p:spPr>
          <a:xfrm>
            <a:off x="7586823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87" name="楕円 386">
            <a:extLst>
              <a:ext uri="{FF2B5EF4-FFF2-40B4-BE49-F238E27FC236}">
                <a16:creationId xmlns:a16="http://schemas.microsoft.com/office/drawing/2014/main" id="{94F8413E-298B-9158-4DE9-C51D3DDEFCAB}"/>
              </a:ext>
            </a:extLst>
          </p:cNvPr>
          <p:cNvSpPr/>
          <p:nvPr/>
        </p:nvSpPr>
        <p:spPr>
          <a:xfrm>
            <a:off x="7586823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88" name="直線コネクタ 387">
            <a:extLst>
              <a:ext uri="{FF2B5EF4-FFF2-40B4-BE49-F238E27FC236}">
                <a16:creationId xmlns:a16="http://schemas.microsoft.com/office/drawing/2014/main" id="{6F89E3FF-5DB5-4933-F045-E66DE4B1A01B}"/>
              </a:ext>
            </a:extLst>
          </p:cNvPr>
          <p:cNvCxnSpPr>
            <a:cxnSpLocks/>
            <a:endCxn id="387" idx="0"/>
          </p:cNvCxnSpPr>
          <p:nvPr/>
        </p:nvCxnSpPr>
        <p:spPr>
          <a:xfrm>
            <a:off x="7573855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楕円 388">
            <a:extLst>
              <a:ext uri="{FF2B5EF4-FFF2-40B4-BE49-F238E27FC236}">
                <a16:creationId xmlns:a16="http://schemas.microsoft.com/office/drawing/2014/main" id="{EB60ED36-A26A-141E-5CF6-18559BC9EFE0}"/>
              </a:ext>
            </a:extLst>
          </p:cNvPr>
          <p:cNvSpPr/>
          <p:nvPr/>
        </p:nvSpPr>
        <p:spPr>
          <a:xfrm>
            <a:off x="7788522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90" name="楕円 389">
            <a:extLst>
              <a:ext uri="{FF2B5EF4-FFF2-40B4-BE49-F238E27FC236}">
                <a16:creationId xmlns:a16="http://schemas.microsoft.com/office/drawing/2014/main" id="{3D5C0C76-6712-DBE8-C701-97573BC652C2}"/>
              </a:ext>
            </a:extLst>
          </p:cNvPr>
          <p:cNvSpPr/>
          <p:nvPr/>
        </p:nvSpPr>
        <p:spPr>
          <a:xfrm>
            <a:off x="7788522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91" name="直線コネクタ 390">
            <a:extLst>
              <a:ext uri="{FF2B5EF4-FFF2-40B4-BE49-F238E27FC236}">
                <a16:creationId xmlns:a16="http://schemas.microsoft.com/office/drawing/2014/main" id="{D87B7C46-02F3-1AD7-1451-57514D447DF2}"/>
              </a:ext>
            </a:extLst>
          </p:cNvPr>
          <p:cNvCxnSpPr>
            <a:cxnSpLocks/>
          </p:cNvCxnSpPr>
          <p:nvPr/>
        </p:nvCxnSpPr>
        <p:spPr>
          <a:xfrm>
            <a:off x="7773261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楕円 391">
            <a:extLst>
              <a:ext uri="{FF2B5EF4-FFF2-40B4-BE49-F238E27FC236}">
                <a16:creationId xmlns:a16="http://schemas.microsoft.com/office/drawing/2014/main" id="{5ABB5473-02FE-8699-A439-C16B72F7C039}"/>
              </a:ext>
            </a:extLst>
          </p:cNvPr>
          <p:cNvSpPr/>
          <p:nvPr/>
        </p:nvSpPr>
        <p:spPr>
          <a:xfrm>
            <a:off x="7985637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93" name="楕円 392">
            <a:extLst>
              <a:ext uri="{FF2B5EF4-FFF2-40B4-BE49-F238E27FC236}">
                <a16:creationId xmlns:a16="http://schemas.microsoft.com/office/drawing/2014/main" id="{DA1DD44D-9E04-C282-3304-19145664B2B1}"/>
              </a:ext>
            </a:extLst>
          </p:cNvPr>
          <p:cNvSpPr/>
          <p:nvPr/>
        </p:nvSpPr>
        <p:spPr>
          <a:xfrm>
            <a:off x="7985637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94" name="直線コネクタ 393">
            <a:extLst>
              <a:ext uri="{FF2B5EF4-FFF2-40B4-BE49-F238E27FC236}">
                <a16:creationId xmlns:a16="http://schemas.microsoft.com/office/drawing/2014/main" id="{03800851-4AA1-B14D-7461-441FE0082D05}"/>
              </a:ext>
            </a:extLst>
          </p:cNvPr>
          <p:cNvCxnSpPr>
            <a:cxnSpLocks/>
            <a:endCxn id="393" idx="0"/>
          </p:cNvCxnSpPr>
          <p:nvPr/>
        </p:nvCxnSpPr>
        <p:spPr>
          <a:xfrm>
            <a:off x="7972668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5" name="楕円 394">
            <a:extLst>
              <a:ext uri="{FF2B5EF4-FFF2-40B4-BE49-F238E27FC236}">
                <a16:creationId xmlns:a16="http://schemas.microsoft.com/office/drawing/2014/main" id="{6D6C9F37-E10F-B0EB-88ED-A153B97CA10C}"/>
              </a:ext>
            </a:extLst>
          </p:cNvPr>
          <p:cNvSpPr/>
          <p:nvPr/>
        </p:nvSpPr>
        <p:spPr>
          <a:xfrm>
            <a:off x="7740045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396" name="楕円 395">
            <a:extLst>
              <a:ext uri="{FF2B5EF4-FFF2-40B4-BE49-F238E27FC236}">
                <a16:creationId xmlns:a16="http://schemas.microsoft.com/office/drawing/2014/main" id="{8BB6AEA2-647A-5849-4E41-858D81759BF6}"/>
              </a:ext>
            </a:extLst>
          </p:cNvPr>
          <p:cNvSpPr/>
          <p:nvPr/>
        </p:nvSpPr>
        <p:spPr>
          <a:xfrm>
            <a:off x="7740045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397" name="直線コネクタ 396">
            <a:extLst>
              <a:ext uri="{FF2B5EF4-FFF2-40B4-BE49-F238E27FC236}">
                <a16:creationId xmlns:a16="http://schemas.microsoft.com/office/drawing/2014/main" id="{36DB819D-C8F4-8D02-AB15-7A30D84C0AC2}"/>
              </a:ext>
            </a:extLst>
          </p:cNvPr>
          <p:cNvCxnSpPr>
            <a:cxnSpLocks/>
          </p:cNvCxnSpPr>
          <p:nvPr/>
        </p:nvCxnSpPr>
        <p:spPr>
          <a:xfrm flipH="1">
            <a:off x="7806496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線コネクタ 397">
            <a:extLst>
              <a:ext uri="{FF2B5EF4-FFF2-40B4-BE49-F238E27FC236}">
                <a16:creationId xmlns:a16="http://schemas.microsoft.com/office/drawing/2014/main" id="{2CCE84F2-BB9C-F463-ECC3-9F5D1F139D1C}"/>
              </a:ext>
            </a:extLst>
          </p:cNvPr>
          <p:cNvCxnSpPr>
            <a:cxnSpLocks/>
          </p:cNvCxnSpPr>
          <p:nvPr/>
        </p:nvCxnSpPr>
        <p:spPr>
          <a:xfrm flipH="1">
            <a:off x="7806496" y="2199332"/>
            <a:ext cx="675" cy="664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直線コネクタ 398">
            <a:extLst>
              <a:ext uri="{FF2B5EF4-FFF2-40B4-BE49-F238E27FC236}">
                <a16:creationId xmlns:a16="http://schemas.microsoft.com/office/drawing/2014/main" id="{CF60CA8B-D333-4D01-EFA0-F109E8CF6DD0}"/>
              </a:ext>
            </a:extLst>
          </p:cNvPr>
          <p:cNvCxnSpPr>
            <a:cxnSpLocks/>
          </p:cNvCxnSpPr>
          <p:nvPr/>
        </p:nvCxnSpPr>
        <p:spPr>
          <a:xfrm flipH="1">
            <a:off x="7806496" y="2199325"/>
            <a:ext cx="79753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" name="テキスト ボックス 399">
            <a:extLst>
              <a:ext uri="{FF2B5EF4-FFF2-40B4-BE49-F238E27FC236}">
                <a16:creationId xmlns:a16="http://schemas.microsoft.com/office/drawing/2014/main" id="{551B44FD-6B26-A0F5-F4E3-EF532AC5D8B5}"/>
              </a:ext>
            </a:extLst>
          </p:cNvPr>
          <p:cNvSpPr txBox="1"/>
          <p:nvPr/>
        </p:nvSpPr>
        <p:spPr>
          <a:xfrm>
            <a:off x="7406230" y="2382176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三相</a:t>
            </a:r>
          </a:p>
        </p:txBody>
      </p:sp>
      <p:sp>
        <p:nvSpPr>
          <p:cNvPr id="401" name="テキスト ボックス 400">
            <a:extLst>
              <a:ext uri="{FF2B5EF4-FFF2-40B4-BE49-F238E27FC236}">
                <a16:creationId xmlns:a16="http://schemas.microsoft.com/office/drawing/2014/main" id="{3F6893D6-7BE3-8452-283B-B6817564AE7C}"/>
              </a:ext>
            </a:extLst>
          </p:cNvPr>
          <p:cNvSpPr txBox="1"/>
          <p:nvPr/>
        </p:nvSpPr>
        <p:spPr>
          <a:xfrm>
            <a:off x="8194024" y="2388880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単相</a:t>
            </a:r>
          </a:p>
        </p:txBody>
      </p:sp>
      <p:cxnSp>
        <p:nvCxnSpPr>
          <p:cNvPr id="402" name="直線コネクタ 401">
            <a:extLst>
              <a:ext uri="{FF2B5EF4-FFF2-40B4-BE49-F238E27FC236}">
                <a16:creationId xmlns:a16="http://schemas.microsoft.com/office/drawing/2014/main" id="{AB8AF20E-0535-1AB9-3387-7726237A135A}"/>
              </a:ext>
            </a:extLst>
          </p:cNvPr>
          <p:cNvCxnSpPr>
            <a:cxnSpLocks/>
          </p:cNvCxnSpPr>
          <p:nvPr/>
        </p:nvCxnSpPr>
        <p:spPr>
          <a:xfrm flipH="1">
            <a:off x="7308012" y="3063421"/>
            <a:ext cx="299077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平行四辺形 403">
            <a:extLst>
              <a:ext uri="{FF2B5EF4-FFF2-40B4-BE49-F238E27FC236}">
                <a16:creationId xmlns:a16="http://schemas.microsoft.com/office/drawing/2014/main" id="{7031374A-F78D-BFF5-D90E-D77086E4D48B}"/>
              </a:ext>
            </a:extLst>
          </p:cNvPr>
          <p:cNvSpPr/>
          <p:nvPr/>
        </p:nvSpPr>
        <p:spPr>
          <a:xfrm>
            <a:off x="4748926" y="1800511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5" name="正方形/長方形 404">
            <a:extLst>
              <a:ext uri="{FF2B5EF4-FFF2-40B4-BE49-F238E27FC236}">
                <a16:creationId xmlns:a16="http://schemas.microsoft.com/office/drawing/2014/main" id="{5E3AA720-A238-19D3-7DDB-C4ABFE14B322}"/>
              </a:ext>
            </a:extLst>
          </p:cNvPr>
          <p:cNvSpPr/>
          <p:nvPr/>
        </p:nvSpPr>
        <p:spPr>
          <a:xfrm>
            <a:off x="5912131" y="2498435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406" name="平行四辺形 405">
            <a:extLst>
              <a:ext uri="{FF2B5EF4-FFF2-40B4-BE49-F238E27FC236}">
                <a16:creationId xmlns:a16="http://schemas.microsoft.com/office/drawing/2014/main" id="{3C72BC47-86BC-21B5-C4CC-24BB7B1CE38A}"/>
              </a:ext>
            </a:extLst>
          </p:cNvPr>
          <p:cNvSpPr/>
          <p:nvPr/>
        </p:nvSpPr>
        <p:spPr>
          <a:xfrm>
            <a:off x="4748926" y="2498435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7" name="正方形/長方形 406">
            <a:extLst>
              <a:ext uri="{FF2B5EF4-FFF2-40B4-BE49-F238E27FC236}">
                <a16:creationId xmlns:a16="http://schemas.microsoft.com/office/drawing/2014/main" id="{AEEF8938-BBA1-B7D9-0CC1-7237F3C5EEB0}"/>
              </a:ext>
            </a:extLst>
          </p:cNvPr>
          <p:cNvSpPr/>
          <p:nvPr/>
        </p:nvSpPr>
        <p:spPr>
          <a:xfrm>
            <a:off x="5912131" y="3030186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自立出力付</a:t>
            </a:r>
          </a:p>
        </p:txBody>
      </p:sp>
      <p:sp>
        <p:nvSpPr>
          <p:cNvPr id="408" name="平行四辺形 407">
            <a:extLst>
              <a:ext uri="{FF2B5EF4-FFF2-40B4-BE49-F238E27FC236}">
                <a16:creationId xmlns:a16="http://schemas.microsoft.com/office/drawing/2014/main" id="{3B79A95B-1C33-8F97-DB6B-937EDD7775E6}"/>
              </a:ext>
            </a:extLst>
          </p:cNvPr>
          <p:cNvSpPr/>
          <p:nvPr/>
        </p:nvSpPr>
        <p:spPr>
          <a:xfrm>
            <a:off x="4748926" y="3030186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9" name="楕円 408">
            <a:extLst>
              <a:ext uri="{FF2B5EF4-FFF2-40B4-BE49-F238E27FC236}">
                <a16:creationId xmlns:a16="http://schemas.microsoft.com/office/drawing/2014/main" id="{6A96B1EB-F4A2-EA1C-22C2-DA2F6D0C936C}"/>
              </a:ext>
            </a:extLst>
          </p:cNvPr>
          <p:cNvSpPr/>
          <p:nvPr/>
        </p:nvSpPr>
        <p:spPr>
          <a:xfrm>
            <a:off x="8537669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410" name="直線コネクタ 409">
            <a:extLst>
              <a:ext uri="{FF2B5EF4-FFF2-40B4-BE49-F238E27FC236}">
                <a16:creationId xmlns:a16="http://schemas.microsoft.com/office/drawing/2014/main" id="{CF5759C9-DFAD-4729-5F8D-0274446AA1D1}"/>
              </a:ext>
            </a:extLst>
          </p:cNvPr>
          <p:cNvCxnSpPr>
            <a:cxnSpLocks/>
          </p:cNvCxnSpPr>
          <p:nvPr/>
        </p:nvCxnSpPr>
        <p:spPr>
          <a:xfrm flipH="1">
            <a:off x="8604123" y="2498435"/>
            <a:ext cx="675" cy="2148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直線コネクタ 410">
            <a:extLst>
              <a:ext uri="{FF2B5EF4-FFF2-40B4-BE49-F238E27FC236}">
                <a16:creationId xmlns:a16="http://schemas.microsoft.com/office/drawing/2014/main" id="{C5368F31-6090-9EF0-1E60-50184FC5FEDC}"/>
              </a:ext>
            </a:extLst>
          </p:cNvPr>
          <p:cNvCxnSpPr>
            <a:cxnSpLocks/>
          </p:cNvCxnSpPr>
          <p:nvPr/>
        </p:nvCxnSpPr>
        <p:spPr>
          <a:xfrm>
            <a:off x="8404786" y="2888590"/>
            <a:ext cx="0" cy="36553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直線コネクタ 411">
            <a:extLst>
              <a:ext uri="{FF2B5EF4-FFF2-40B4-BE49-F238E27FC236}">
                <a16:creationId xmlns:a16="http://schemas.microsoft.com/office/drawing/2014/main" id="{D9E822AB-300B-DEE5-64DD-49E28C7BF564}"/>
              </a:ext>
            </a:extLst>
          </p:cNvPr>
          <p:cNvCxnSpPr>
            <a:cxnSpLocks/>
          </p:cNvCxnSpPr>
          <p:nvPr/>
        </p:nvCxnSpPr>
        <p:spPr>
          <a:xfrm>
            <a:off x="8606484" y="2885900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線コネクタ 412">
            <a:extLst>
              <a:ext uri="{FF2B5EF4-FFF2-40B4-BE49-F238E27FC236}">
                <a16:creationId xmlns:a16="http://schemas.microsoft.com/office/drawing/2014/main" id="{3FB42472-8207-FF95-1D00-BA74DA757733}"/>
              </a:ext>
            </a:extLst>
          </p:cNvPr>
          <p:cNvCxnSpPr>
            <a:cxnSpLocks/>
          </p:cNvCxnSpPr>
          <p:nvPr/>
        </p:nvCxnSpPr>
        <p:spPr>
          <a:xfrm>
            <a:off x="8801362" y="2882711"/>
            <a:ext cx="0" cy="179023"/>
          </a:xfrm>
          <a:prstGeom prst="line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直線コネクタ 413">
            <a:extLst>
              <a:ext uri="{FF2B5EF4-FFF2-40B4-BE49-F238E27FC236}">
                <a16:creationId xmlns:a16="http://schemas.microsoft.com/office/drawing/2014/main" id="{C8C3F3C7-947A-5CF0-DE13-6CC44844649F}"/>
              </a:ext>
            </a:extLst>
          </p:cNvPr>
          <p:cNvCxnSpPr>
            <a:cxnSpLocks/>
          </p:cNvCxnSpPr>
          <p:nvPr/>
        </p:nvCxnSpPr>
        <p:spPr>
          <a:xfrm flipH="1">
            <a:off x="8404738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直線コネクタ 414">
            <a:extLst>
              <a:ext uri="{FF2B5EF4-FFF2-40B4-BE49-F238E27FC236}">
                <a16:creationId xmlns:a16="http://schemas.microsoft.com/office/drawing/2014/main" id="{A5228616-4E7E-1363-5D98-FBD627E16DDE}"/>
              </a:ext>
            </a:extLst>
          </p:cNvPr>
          <p:cNvCxnSpPr>
            <a:cxnSpLocks/>
          </p:cNvCxnSpPr>
          <p:nvPr/>
        </p:nvCxnSpPr>
        <p:spPr>
          <a:xfrm>
            <a:off x="8800688" y="260586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線コネクタ 415">
            <a:extLst>
              <a:ext uri="{FF2B5EF4-FFF2-40B4-BE49-F238E27FC236}">
                <a16:creationId xmlns:a16="http://schemas.microsoft.com/office/drawing/2014/main" id="{0DD31B54-0B30-0FD3-8AEF-7FDF0F4EB2EC}"/>
              </a:ext>
            </a:extLst>
          </p:cNvPr>
          <p:cNvCxnSpPr>
            <a:cxnSpLocks/>
          </p:cNvCxnSpPr>
          <p:nvPr/>
        </p:nvCxnSpPr>
        <p:spPr>
          <a:xfrm>
            <a:off x="8404786" y="2606371"/>
            <a:ext cx="0" cy="1074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楕円 416">
            <a:extLst>
              <a:ext uri="{FF2B5EF4-FFF2-40B4-BE49-F238E27FC236}">
                <a16:creationId xmlns:a16="http://schemas.microsoft.com/office/drawing/2014/main" id="{E32B07A8-64FD-CAC1-3558-A0E391F7432C}"/>
              </a:ext>
            </a:extLst>
          </p:cNvPr>
          <p:cNvSpPr/>
          <p:nvPr/>
        </p:nvSpPr>
        <p:spPr>
          <a:xfrm>
            <a:off x="8384450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18" name="楕円 417">
            <a:extLst>
              <a:ext uri="{FF2B5EF4-FFF2-40B4-BE49-F238E27FC236}">
                <a16:creationId xmlns:a16="http://schemas.microsoft.com/office/drawing/2014/main" id="{B5257DE1-678C-C39D-2CBA-FCD44D06ABA8}"/>
              </a:ext>
            </a:extLst>
          </p:cNvPr>
          <p:cNvSpPr/>
          <p:nvPr/>
        </p:nvSpPr>
        <p:spPr>
          <a:xfrm>
            <a:off x="8384450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19" name="直線コネクタ 418">
            <a:extLst>
              <a:ext uri="{FF2B5EF4-FFF2-40B4-BE49-F238E27FC236}">
                <a16:creationId xmlns:a16="http://schemas.microsoft.com/office/drawing/2014/main" id="{0AD70257-3817-06DB-0B8D-16D561BC9D17}"/>
              </a:ext>
            </a:extLst>
          </p:cNvPr>
          <p:cNvCxnSpPr>
            <a:cxnSpLocks/>
            <a:endCxn id="418" idx="0"/>
          </p:cNvCxnSpPr>
          <p:nvPr/>
        </p:nvCxnSpPr>
        <p:spPr>
          <a:xfrm>
            <a:off x="8371482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" name="楕円 419">
            <a:extLst>
              <a:ext uri="{FF2B5EF4-FFF2-40B4-BE49-F238E27FC236}">
                <a16:creationId xmlns:a16="http://schemas.microsoft.com/office/drawing/2014/main" id="{1E5259D6-871A-23D2-A3D1-8CE90A887C90}"/>
              </a:ext>
            </a:extLst>
          </p:cNvPr>
          <p:cNvSpPr/>
          <p:nvPr/>
        </p:nvSpPr>
        <p:spPr>
          <a:xfrm>
            <a:off x="8586149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21" name="楕円 420">
            <a:extLst>
              <a:ext uri="{FF2B5EF4-FFF2-40B4-BE49-F238E27FC236}">
                <a16:creationId xmlns:a16="http://schemas.microsoft.com/office/drawing/2014/main" id="{82E50AA0-4958-3F5D-30BB-8A149D5DB97C}"/>
              </a:ext>
            </a:extLst>
          </p:cNvPr>
          <p:cNvSpPr/>
          <p:nvPr/>
        </p:nvSpPr>
        <p:spPr>
          <a:xfrm>
            <a:off x="8586149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22" name="直線コネクタ 421">
            <a:extLst>
              <a:ext uri="{FF2B5EF4-FFF2-40B4-BE49-F238E27FC236}">
                <a16:creationId xmlns:a16="http://schemas.microsoft.com/office/drawing/2014/main" id="{86AC0970-FF1D-E7D3-6353-D27983848CB8}"/>
              </a:ext>
            </a:extLst>
          </p:cNvPr>
          <p:cNvCxnSpPr>
            <a:cxnSpLocks/>
          </p:cNvCxnSpPr>
          <p:nvPr/>
        </p:nvCxnSpPr>
        <p:spPr>
          <a:xfrm>
            <a:off x="8570888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楕円 422">
            <a:extLst>
              <a:ext uri="{FF2B5EF4-FFF2-40B4-BE49-F238E27FC236}">
                <a16:creationId xmlns:a16="http://schemas.microsoft.com/office/drawing/2014/main" id="{5339EE17-3FFF-75EC-C9FD-B9E1C5BD72B1}"/>
              </a:ext>
            </a:extLst>
          </p:cNvPr>
          <p:cNvSpPr/>
          <p:nvPr/>
        </p:nvSpPr>
        <p:spPr>
          <a:xfrm>
            <a:off x="8783264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24" name="楕円 423">
            <a:extLst>
              <a:ext uri="{FF2B5EF4-FFF2-40B4-BE49-F238E27FC236}">
                <a16:creationId xmlns:a16="http://schemas.microsoft.com/office/drawing/2014/main" id="{5348B1B9-78C8-2ACA-4B4E-008535C91714}"/>
              </a:ext>
            </a:extLst>
          </p:cNvPr>
          <p:cNvSpPr/>
          <p:nvPr/>
        </p:nvSpPr>
        <p:spPr>
          <a:xfrm>
            <a:off x="8783264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25" name="直線コネクタ 424">
            <a:extLst>
              <a:ext uri="{FF2B5EF4-FFF2-40B4-BE49-F238E27FC236}">
                <a16:creationId xmlns:a16="http://schemas.microsoft.com/office/drawing/2014/main" id="{F0EAC6B5-8A86-061F-52A8-ABFC0D0A3A57}"/>
              </a:ext>
            </a:extLst>
          </p:cNvPr>
          <p:cNvCxnSpPr>
            <a:cxnSpLocks/>
            <a:endCxn id="424" idx="0"/>
          </p:cNvCxnSpPr>
          <p:nvPr/>
        </p:nvCxnSpPr>
        <p:spPr>
          <a:xfrm>
            <a:off x="8770295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線コネクタ 425">
            <a:extLst>
              <a:ext uri="{FF2B5EF4-FFF2-40B4-BE49-F238E27FC236}">
                <a16:creationId xmlns:a16="http://schemas.microsoft.com/office/drawing/2014/main" id="{FB0E6E90-1E00-D7B8-848C-CB8511191DD7}"/>
              </a:ext>
            </a:extLst>
          </p:cNvPr>
          <p:cNvCxnSpPr>
            <a:cxnSpLocks/>
          </p:cNvCxnSpPr>
          <p:nvPr/>
        </p:nvCxnSpPr>
        <p:spPr>
          <a:xfrm flipH="1">
            <a:off x="8604123" y="2601885"/>
            <a:ext cx="19938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7" name="楕円 426">
            <a:extLst>
              <a:ext uri="{FF2B5EF4-FFF2-40B4-BE49-F238E27FC236}">
                <a16:creationId xmlns:a16="http://schemas.microsoft.com/office/drawing/2014/main" id="{CDFECA0A-0166-8F66-5E13-3661D050D867}"/>
              </a:ext>
            </a:extLst>
          </p:cNvPr>
          <p:cNvSpPr/>
          <p:nvPr/>
        </p:nvSpPr>
        <p:spPr>
          <a:xfrm>
            <a:off x="8537669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428" name="テキスト ボックス 427">
            <a:extLst>
              <a:ext uri="{FF2B5EF4-FFF2-40B4-BE49-F238E27FC236}">
                <a16:creationId xmlns:a16="http://schemas.microsoft.com/office/drawing/2014/main" id="{BE92AFE4-D0B8-BF08-B7FF-76557938455C}"/>
              </a:ext>
            </a:extLst>
          </p:cNvPr>
          <p:cNvSpPr txBox="1"/>
          <p:nvPr/>
        </p:nvSpPr>
        <p:spPr>
          <a:xfrm>
            <a:off x="8400378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429" name="テキスト ボックス 428">
            <a:extLst>
              <a:ext uri="{FF2B5EF4-FFF2-40B4-BE49-F238E27FC236}">
                <a16:creationId xmlns:a16="http://schemas.microsoft.com/office/drawing/2014/main" id="{76CA4502-D304-4DC6-5408-63AFEA91DD87}"/>
              </a:ext>
            </a:extLst>
          </p:cNvPr>
          <p:cNvSpPr txBox="1"/>
          <p:nvPr/>
        </p:nvSpPr>
        <p:spPr>
          <a:xfrm>
            <a:off x="7607295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</p:spTree>
    <p:extLst>
      <p:ext uri="{BB962C8B-B14F-4D97-AF65-F5344CB8AC3E}">
        <p14:creationId xmlns:p14="http://schemas.microsoft.com/office/powerpoint/2010/main" val="2807634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45F23-0AE4-4D99-0553-0442F01E1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テキスト ボックス 272">
            <a:extLst>
              <a:ext uri="{FF2B5EF4-FFF2-40B4-BE49-F238E27FC236}">
                <a16:creationId xmlns:a16="http://schemas.microsoft.com/office/drawing/2014/main" id="{743C6EB0-F0D6-29AE-8DC7-82B43ACC96CB}"/>
              </a:ext>
            </a:extLst>
          </p:cNvPr>
          <p:cNvSpPr txBox="1"/>
          <p:nvPr/>
        </p:nvSpPr>
        <p:spPr>
          <a:xfrm>
            <a:off x="1713837" y="842545"/>
            <a:ext cx="1042273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災害時（昼間）</a:t>
            </a:r>
          </a:p>
        </p:txBody>
      </p:sp>
      <p:sp>
        <p:nvSpPr>
          <p:cNvPr id="476" name="テキスト ボックス 475">
            <a:extLst>
              <a:ext uri="{FF2B5EF4-FFF2-40B4-BE49-F238E27FC236}">
                <a16:creationId xmlns:a16="http://schemas.microsoft.com/office/drawing/2014/main" id="{8AB28FDF-B685-3BD0-E9CF-E627B6A76F9D}"/>
              </a:ext>
            </a:extLst>
          </p:cNvPr>
          <p:cNvSpPr txBox="1"/>
          <p:nvPr/>
        </p:nvSpPr>
        <p:spPr>
          <a:xfrm>
            <a:off x="6324340" y="842545"/>
            <a:ext cx="1042273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災害時（夜間）</a:t>
            </a:r>
          </a:p>
        </p:txBody>
      </p:sp>
      <p:cxnSp>
        <p:nvCxnSpPr>
          <p:cNvPr id="621" name="直線コネクタ 620">
            <a:extLst>
              <a:ext uri="{FF2B5EF4-FFF2-40B4-BE49-F238E27FC236}">
                <a16:creationId xmlns:a16="http://schemas.microsoft.com/office/drawing/2014/main" id="{F3E5C00C-4A88-99D0-8026-8F2B02279126}"/>
              </a:ext>
            </a:extLst>
          </p:cNvPr>
          <p:cNvCxnSpPr/>
          <p:nvPr/>
        </p:nvCxnSpPr>
        <p:spPr>
          <a:xfrm>
            <a:off x="86344" y="1075184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3" name="テキスト ボックス 622">
            <a:extLst>
              <a:ext uri="{FF2B5EF4-FFF2-40B4-BE49-F238E27FC236}">
                <a16:creationId xmlns:a16="http://schemas.microsoft.com/office/drawing/2014/main" id="{D2224453-9571-B42B-0386-8F9F05A03C70}"/>
              </a:ext>
            </a:extLst>
          </p:cNvPr>
          <p:cNvSpPr txBox="1"/>
          <p:nvPr/>
        </p:nvSpPr>
        <p:spPr>
          <a:xfrm>
            <a:off x="1711954" y="4219484"/>
            <a:ext cx="1263487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システム動作説明</a:t>
            </a:r>
          </a:p>
        </p:txBody>
      </p:sp>
      <p:sp>
        <p:nvSpPr>
          <p:cNvPr id="624" name="テキスト ボックス 623">
            <a:extLst>
              <a:ext uri="{FF2B5EF4-FFF2-40B4-BE49-F238E27FC236}">
                <a16:creationId xmlns:a16="http://schemas.microsoft.com/office/drawing/2014/main" id="{5DAC1DA6-A8C9-E151-5145-13C05BF3914C}"/>
              </a:ext>
            </a:extLst>
          </p:cNvPr>
          <p:cNvSpPr txBox="1"/>
          <p:nvPr/>
        </p:nvSpPr>
        <p:spPr>
          <a:xfrm>
            <a:off x="6158168" y="4216712"/>
            <a:ext cx="1263487" cy="262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8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システム動作説明</a:t>
            </a:r>
          </a:p>
        </p:txBody>
      </p:sp>
      <p:sp>
        <p:nvSpPr>
          <p:cNvPr id="627" name="正方形/長方形 626">
            <a:extLst>
              <a:ext uri="{FF2B5EF4-FFF2-40B4-BE49-F238E27FC236}">
                <a16:creationId xmlns:a16="http://schemas.microsoft.com/office/drawing/2014/main" id="{7DA1FE5B-C6FB-484D-D3C3-71961D1C1743}"/>
              </a:ext>
            </a:extLst>
          </p:cNvPr>
          <p:cNvSpPr/>
          <p:nvPr/>
        </p:nvSpPr>
        <p:spPr>
          <a:xfrm>
            <a:off x="85348" y="875778"/>
            <a:ext cx="8972308" cy="541661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BDA2399-1CC7-0691-3B74-7007C9E5BBD5}"/>
              </a:ext>
            </a:extLst>
          </p:cNvPr>
          <p:cNvSpPr txBox="1"/>
          <p:nvPr/>
        </p:nvSpPr>
        <p:spPr>
          <a:xfrm>
            <a:off x="8021098" y="486143"/>
            <a:ext cx="47801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92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2/2</a:t>
            </a:r>
            <a:endParaRPr kumimoji="1" lang="ja-JP" altLang="en-US" sz="1292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68785C8D-A1CC-5E3A-C4B6-747B8675287B}"/>
              </a:ext>
            </a:extLst>
          </p:cNvPr>
          <p:cNvCxnSpPr/>
          <p:nvPr/>
        </p:nvCxnSpPr>
        <p:spPr>
          <a:xfrm>
            <a:off x="4572000" y="875778"/>
            <a:ext cx="0" cy="54166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6B5CB4B9-1323-EFCB-30AD-FB5DFF6D9F4B}"/>
              </a:ext>
            </a:extLst>
          </p:cNvPr>
          <p:cNvCxnSpPr/>
          <p:nvPr/>
        </p:nvCxnSpPr>
        <p:spPr>
          <a:xfrm>
            <a:off x="85348" y="4244114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0EEFE5C-8136-9475-9105-23C3E71B6B71}"/>
              </a:ext>
            </a:extLst>
          </p:cNvPr>
          <p:cNvCxnSpPr/>
          <p:nvPr/>
        </p:nvCxnSpPr>
        <p:spPr>
          <a:xfrm>
            <a:off x="85348" y="4443521"/>
            <a:ext cx="8972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直線コネクタ 278">
            <a:extLst>
              <a:ext uri="{FF2B5EF4-FFF2-40B4-BE49-F238E27FC236}">
                <a16:creationId xmlns:a16="http://schemas.microsoft.com/office/drawing/2014/main" id="{38D38B11-299E-CA60-41B4-D1C0F3E1346D}"/>
              </a:ext>
            </a:extLst>
          </p:cNvPr>
          <p:cNvCxnSpPr>
            <a:cxnSpLocks/>
          </p:cNvCxnSpPr>
          <p:nvPr/>
        </p:nvCxnSpPr>
        <p:spPr>
          <a:xfrm flipH="1">
            <a:off x="5577673" y="3262828"/>
            <a:ext cx="465512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線コネクタ 280">
            <a:extLst>
              <a:ext uri="{FF2B5EF4-FFF2-40B4-BE49-F238E27FC236}">
                <a16:creationId xmlns:a16="http://schemas.microsoft.com/office/drawing/2014/main" id="{FC8BA938-B723-9891-4E8C-56E99A7C397E}"/>
              </a:ext>
            </a:extLst>
          </p:cNvPr>
          <p:cNvCxnSpPr>
            <a:cxnSpLocks/>
          </p:cNvCxnSpPr>
          <p:nvPr/>
        </p:nvCxnSpPr>
        <p:spPr>
          <a:xfrm flipH="1">
            <a:off x="7690382" y="1999918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線コネクタ 281">
            <a:extLst>
              <a:ext uri="{FF2B5EF4-FFF2-40B4-BE49-F238E27FC236}">
                <a16:creationId xmlns:a16="http://schemas.microsoft.com/office/drawing/2014/main" id="{AF9E33A4-194A-9D1A-9B46-3D949D257BD5}"/>
              </a:ext>
            </a:extLst>
          </p:cNvPr>
          <p:cNvCxnSpPr>
            <a:cxnSpLocks/>
          </p:cNvCxnSpPr>
          <p:nvPr/>
        </p:nvCxnSpPr>
        <p:spPr>
          <a:xfrm>
            <a:off x="8604123" y="1331383"/>
            <a:ext cx="0" cy="930462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フリーフォーム: 図形 283">
            <a:extLst>
              <a:ext uri="{FF2B5EF4-FFF2-40B4-BE49-F238E27FC236}">
                <a16:creationId xmlns:a16="http://schemas.microsoft.com/office/drawing/2014/main" id="{236C7237-7E4C-5F16-621D-94814408C8A4}"/>
              </a:ext>
            </a:extLst>
          </p:cNvPr>
          <p:cNvSpPr/>
          <p:nvPr/>
        </p:nvSpPr>
        <p:spPr>
          <a:xfrm>
            <a:off x="6643290" y="3350438"/>
            <a:ext cx="327192" cy="334965"/>
          </a:xfrm>
          <a:custGeom>
            <a:avLst/>
            <a:gdLst>
              <a:gd name="connsiteX0" fmla="*/ 0 w 407193"/>
              <a:gd name="connsiteY0" fmla="*/ 0 h 111919"/>
              <a:gd name="connsiteX1" fmla="*/ 407193 w 407193"/>
              <a:gd name="connsiteY1" fmla="*/ 0 h 111919"/>
              <a:gd name="connsiteX2" fmla="*/ 407193 w 407193"/>
              <a:gd name="connsiteY2" fmla="*/ 111919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7193" h="111919">
                <a:moveTo>
                  <a:pt x="0" y="0"/>
                </a:moveTo>
                <a:lnTo>
                  <a:pt x="407193" y="0"/>
                </a:lnTo>
                <a:lnTo>
                  <a:pt x="407193" y="111919"/>
                </a:lnTo>
              </a:path>
            </a:pathLst>
          </a:custGeom>
          <a:noFill/>
          <a:ln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cxnSp>
        <p:nvCxnSpPr>
          <p:cNvPr id="285" name="直線コネクタ 284">
            <a:extLst>
              <a:ext uri="{FF2B5EF4-FFF2-40B4-BE49-F238E27FC236}">
                <a16:creationId xmlns:a16="http://schemas.microsoft.com/office/drawing/2014/main" id="{621B1BBD-1007-61E7-C0C4-E9BE0BC9185D}"/>
              </a:ext>
            </a:extLst>
          </p:cNvPr>
          <p:cNvCxnSpPr>
            <a:cxnSpLocks/>
          </p:cNvCxnSpPr>
          <p:nvPr/>
        </p:nvCxnSpPr>
        <p:spPr>
          <a:xfrm>
            <a:off x="6277710" y="3495543"/>
            <a:ext cx="0" cy="199385"/>
          </a:xfrm>
          <a:prstGeom prst="line">
            <a:avLst/>
          </a:prstGeom>
          <a:ln w="127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線コネクタ 289">
            <a:extLst>
              <a:ext uri="{FF2B5EF4-FFF2-40B4-BE49-F238E27FC236}">
                <a16:creationId xmlns:a16="http://schemas.microsoft.com/office/drawing/2014/main" id="{628E1462-06E7-91F0-7DF3-B7485C6550A8}"/>
              </a:ext>
            </a:extLst>
          </p:cNvPr>
          <p:cNvCxnSpPr>
            <a:cxnSpLocks/>
          </p:cNvCxnSpPr>
          <p:nvPr/>
        </p:nvCxnSpPr>
        <p:spPr>
          <a:xfrm flipH="1">
            <a:off x="6616246" y="1866980"/>
            <a:ext cx="1109945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線コネクタ 290">
            <a:extLst>
              <a:ext uri="{FF2B5EF4-FFF2-40B4-BE49-F238E27FC236}">
                <a16:creationId xmlns:a16="http://schemas.microsoft.com/office/drawing/2014/main" id="{7FA21BB5-6239-BC62-DE1E-A427188FA5E8}"/>
              </a:ext>
            </a:extLst>
          </p:cNvPr>
          <p:cNvCxnSpPr>
            <a:cxnSpLocks/>
          </p:cNvCxnSpPr>
          <p:nvPr/>
        </p:nvCxnSpPr>
        <p:spPr>
          <a:xfrm flipH="1">
            <a:off x="7706392" y="1666577"/>
            <a:ext cx="3498" cy="358047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直線コネクタ 291">
            <a:extLst>
              <a:ext uri="{FF2B5EF4-FFF2-40B4-BE49-F238E27FC236}">
                <a16:creationId xmlns:a16="http://schemas.microsoft.com/office/drawing/2014/main" id="{17F277F1-959A-7EDC-F97A-6E9426F6C15B}"/>
              </a:ext>
            </a:extLst>
          </p:cNvPr>
          <p:cNvCxnSpPr>
            <a:cxnSpLocks/>
          </p:cNvCxnSpPr>
          <p:nvPr/>
        </p:nvCxnSpPr>
        <p:spPr>
          <a:xfrm>
            <a:off x="6277710" y="2031660"/>
            <a:ext cx="0" cy="1109945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直線コネクタ 292">
            <a:extLst>
              <a:ext uri="{FF2B5EF4-FFF2-40B4-BE49-F238E27FC236}">
                <a16:creationId xmlns:a16="http://schemas.microsoft.com/office/drawing/2014/main" id="{EC4B89D9-73F4-BBDB-7B2B-FF8CCCD6AD5D}"/>
              </a:ext>
            </a:extLst>
          </p:cNvPr>
          <p:cNvCxnSpPr>
            <a:cxnSpLocks/>
          </p:cNvCxnSpPr>
          <p:nvPr/>
        </p:nvCxnSpPr>
        <p:spPr>
          <a:xfrm flipH="1">
            <a:off x="5546552" y="203315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楕円 293">
            <a:extLst>
              <a:ext uri="{FF2B5EF4-FFF2-40B4-BE49-F238E27FC236}">
                <a16:creationId xmlns:a16="http://schemas.microsoft.com/office/drawing/2014/main" id="{59FAE55F-B559-81FC-4893-061D6C289809}"/>
              </a:ext>
            </a:extLst>
          </p:cNvPr>
          <p:cNvSpPr/>
          <p:nvPr/>
        </p:nvSpPr>
        <p:spPr>
          <a:xfrm>
            <a:off x="8504441" y="1135822"/>
            <a:ext cx="199385" cy="19938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23" b="1" dirty="0">
                <a:solidFill>
                  <a:schemeClr val="tx1"/>
                </a:solidFill>
              </a:rPr>
              <a:t>～</a:t>
            </a:r>
          </a:p>
        </p:txBody>
      </p:sp>
      <p:cxnSp>
        <p:nvCxnSpPr>
          <p:cNvPr id="295" name="直線コネクタ 294">
            <a:extLst>
              <a:ext uri="{FF2B5EF4-FFF2-40B4-BE49-F238E27FC236}">
                <a16:creationId xmlns:a16="http://schemas.microsoft.com/office/drawing/2014/main" id="{B9D2EAEC-651D-3ED8-605E-38569F389201}"/>
              </a:ext>
            </a:extLst>
          </p:cNvPr>
          <p:cNvCxnSpPr>
            <a:cxnSpLocks/>
          </p:cNvCxnSpPr>
          <p:nvPr/>
        </p:nvCxnSpPr>
        <p:spPr>
          <a:xfrm flipH="1">
            <a:off x="7690382" y="1734042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正方形/長方形 295">
            <a:extLst>
              <a:ext uri="{FF2B5EF4-FFF2-40B4-BE49-F238E27FC236}">
                <a16:creationId xmlns:a16="http://schemas.microsoft.com/office/drawing/2014/main" id="{8DA75E9C-268A-71A6-1064-D0A62F416150}"/>
              </a:ext>
            </a:extLst>
          </p:cNvPr>
          <p:cNvSpPr/>
          <p:nvPr/>
        </p:nvSpPr>
        <p:spPr>
          <a:xfrm>
            <a:off x="8084308" y="1634339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RPR</a:t>
            </a:r>
          </a:p>
        </p:txBody>
      </p:sp>
      <p:sp>
        <p:nvSpPr>
          <p:cNvPr id="297" name="正方形/長方形 296">
            <a:extLst>
              <a:ext uri="{FF2B5EF4-FFF2-40B4-BE49-F238E27FC236}">
                <a16:creationId xmlns:a16="http://schemas.microsoft.com/office/drawing/2014/main" id="{F75758AA-2B97-6390-7454-C1147546F9A0}"/>
              </a:ext>
            </a:extLst>
          </p:cNvPr>
          <p:cNvSpPr/>
          <p:nvPr/>
        </p:nvSpPr>
        <p:spPr>
          <a:xfrm>
            <a:off x="8437987" y="1468167"/>
            <a:ext cx="332308" cy="1661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 err="1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Wh</a:t>
            </a:r>
            <a:endParaRPr kumimoji="1" lang="en-US" altLang="ja-JP" sz="738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98" name="正方形/長方形 297">
            <a:extLst>
              <a:ext uri="{FF2B5EF4-FFF2-40B4-BE49-F238E27FC236}">
                <a16:creationId xmlns:a16="http://schemas.microsoft.com/office/drawing/2014/main" id="{25BDCD2A-B80D-7B78-BC3C-0967B0C6D03D}"/>
              </a:ext>
            </a:extLst>
          </p:cNvPr>
          <p:cNvSpPr/>
          <p:nvPr/>
        </p:nvSpPr>
        <p:spPr>
          <a:xfrm>
            <a:off x="5912131" y="1800511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299" name="正方形/長方形 298">
            <a:extLst>
              <a:ext uri="{FF2B5EF4-FFF2-40B4-BE49-F238E27FC236}">
                <a16:creationId xmlns:a16="http://schemas.microsoft.com/office/drawing/2014/main" id="{C5BB8F8F-D278-F4B9-01B1-6BA6F144BB11}"/>
              </a:ext>
            </a:extLst>
          </p:cNvPr>
          <p:cNvSpPr/>
          <p:nvPr/>
        </p:nvSpPr>
        <p:spPr>
          <a:xfrm>
            <a:off x="8084308" y="1900215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MM</a:t>
            </a:r>
          </a:p>
        </p:txBody>
      </p:sp>
      <p:sp>
        <p:nvSpPr>
          <p:cNvPr id="300" name="テキスト ボックス 299">
            <a:extLst>
              <a:ext uri="{FF2B5EF4-FFF2-40B4-BE49-F238E27FC236}">
                <a16:creationId xmlns:a16="http://schemas.microsoft.com/office/drawing/2014/main" id="{780CFF66-F546-880A-9998-5906CB1FDA37}"/>
              </a:ext>
            </a:extLst>
          </p:cNvPr>
          <p:cNvSpPr txBox="1"/>
          <p:nvPr/>
        </p:nvSpPr>
        <p:spPr>
          <a:xfrm rot="5400000">
            <a:off x="4996855" y="2244104"/>
            <a:ext cx="34977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92" dirty="0"/>
              <a:t>～</a:t>
            </a:r>
          </a:p>
        </p:txBody>
      </p:sp>
      <p:cxnSp>
        <p:nvCxnSpPr>
          <p:cNvPr id="301" name="直線コネクタ 300">
            <a:extLst>
              <a:ext uri="{FF2B5EF4-FFF2-40B4-BE49-F238E27FC236}">
                <a16:creationId xmlns:a16="http://schemas.microsoft.com/office/drawing/2014/main" id="{C3BE9EB7-1DE2-7D67-D7F2-ED601EA0FB45}"/>
              </a:ext>
            </a:extLst>
          </p:cNvPr>
          <p:cNvCxnSpPr>
            <a:cxnSpLocks/>
          </p:cNvCxnSpPr>
          <p:nvPr/>
        </p:nvCxnSpPr>
        <p:spPr>
          <a:xfrm>
            <a:off x="7301195" y="2033267"/>
            <a:ext cx="6784" cy="1030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テキスト ボックス 302">
            <a:extLst>
              <a:ext uri="{FF2B5EF4-FFF2-40B4-BE49-F238E27FC236}">
                <a16:creationId xmlns:a16="http://schemas.microsoft.com/office/drawing/2014/main" id="{BBAEC7CE-E13B-9A87-0BD4-53873F215C85}"/>
              </a:ext>
            </a:extLst>
          </p:cNvPr>
          <p:cNvSpPr txBox="1"/>
          <p:nvPr/>
        </p:nvSpPr>
        <p:spPr>
          <a:xfrm>
            <a:off x="7890448" y="1138884"/>
            <a:ext cx="607860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系統電力</a:t>
            </a:r>
          </a:p>
        </p:txBody>
      </p:sp>
      <p:sp>
        <p:nvSpPr>
          <p:cNvPr id="304" name="テキスト ボックス 303">
            <a:extLst>
              <a:ext uri="{FF2B5EF4-FFF2-40B4-BE49-F238E27FC236}">
                <a16:creationId xmlns:a16="http://schemas.microsoft.com/office/drawing/2014/main" id="{42667595-1991-F81D-1E1E-2BC4703A7F1F}"/>
              </a:ext>
            </a:extLst>
          </p:cNvPr>
          <p:cNvSpPr txBox="1"/>
          <p:nvPr/>
        </p:nvSpPr>
        <p:spPr>
          <a:xfrm>
            <a:off x="7939555" y="3694982"/>
            <a:ext cx="868387" cy="3481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電力線（供給）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電力線（停止）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信号線</a:t>
            </a:r>
          </a:p>
        </p:txBody>
      </p:sp>
      <p:sp>
        <p:nvSpPr>
          <p:cNvPr id="305" name="テキスト ボックス 304">
            <a:extLst>
              <a:ext uri="{FF2B5EF4-FFF2-40B4-BE49-F238E27FC236}">
                <a16:creationId xmlns:a16="http://schemas.microsoft.com/office/drawing/2014/main" id="{FB347062-117B-C717-A803-4221F3C29E6A}"/>
              </a:ext>
            </a:extLst>
          </p:cNvPr>
          <p:cNvSpPr txBox="1"/>
          <p:nvPr/>
        </p:nvSpPr>
        <p:spPr>
          <a:xfrm>
            <a:off x="6958522" y="3311436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306" name="テキスト ボックス 305">
            <a:extLst>
              <a:ext uri="{FF2B5EF4-FFF2-40B4-BE49-F238E27FC236}">
                <a16:creationId xmlns:a16="http://schemas.microsoft.com/office/drawing/2014/main" id="{03A5BA35-4B93-7E7E-AE08-3994BBEAB097}"/>
              </a:ext>
            </a:extLst>
          </p:cNvPr>
          <p:cNvSpPr txBox="1"/>
          <p:nvPr/>
        </p:nvSpPr>
        <p:spPr>
          <a:xfrm>
            <a:off x="6636245" y="301910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系統出力</a:t>
            </a:r>
          </a:p>
        </p:txBody>
      </p:sp>
      <p:cxnSp>
        <p:nvCxnSpPr>
          <p:cNvPr id="307" name="直線コネクタ 306">
            <a:extLst>
              <a:ext uri="{FF2B5EF4-FFF2-40B4-BE49-F238E27FC236}">
                <a16:creationId xmlns:a16="http://schemas.microsoft.com/office/drawing/2014/main" id="{0702836F-D0FA-70E6-1ADC-738128694EED}"/>
              </a:ext>
            </a:extLst>
          </p:cNvPr>
          <p:cNvCxnSpPr>
            <a:cxnSpLocks/>
          </p:cNvCxnSpPr>
          <p:nvPr/>
        </p:nvCxnSpPr>
        <p:spPr>
          <a:xfrm flipH="1">
            <a:off x="8524151" y="3959185"/>
            <a:ext cx="250633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線コネクタ 307">
            <a:extLst>
              <a:ext uri="{FF2B5EF4-FFF2-40B4-BE49-F238E27FC236}">
                <a16:creationId xmlns:a16="http://schemas.microsoft.com/office/drawing/2014/main" id="{3FC23848-678B-0383-B230-56622F422BC7}"/>
              </a:ext>
            </a:extLst>
          </p:cNvPr>
          <p:cNvCxnSpPr>
            <a:cxnSpLocks/>
          </p:cNvCxnSpPr>
          <p:nvPr/>
        </p:nvCxnSpPr>
        <p:spPr>
          <a:xfrm flipH="1">
            <a:off x="8524151" y="3778714"/>
            <a:ext cx="250633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線コネクタ 308">
            <a:extLst>
              <a:ext uri="{FF2B5EF4-FFF2-40B4-BE49-F238E27FC236}">
                <a16:creationId xmlns:a16="http://schemas.microsoft.com/office/drawing/2014/main" id="{C9734374-51A4-6289-2D76-48EB1C611D1B}"/>
              </a:ext>
            </a:extLst>
          </p:cNvPr>
          <p:cNvCxnSpPr>
            <a:cxnSpLocks/>
          </p:cNvCxnSpPr>
          <p:nvPr/>
        </p:nvCxnSpPr>
        <p:spPr>
          <a:xfrm flipH="1">
            <a:off x="8524151" y="3869500"/>
            <a:ext cx="250633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線コネクタ 309">
            <a:extLst>
              <a:ext uri="{FF2B5EF4-FFF2-40B4-BE49-F238E27FC236}">
                <a16:creationId xmlns:a16="http://schemas.microsoft.com/office/drawing/2014/main" id="{4BBAA56D-8B88-EA2E-117C-C69F48C36CC2}"/>
              </a:ext>
            </a:extLst>
          </p:cNvPr>
          <p:cNvCxnSpPr>
            <a:cxnSpLocks/>
          </p:cNvCxnSpPr>
          <p:nvPr/>
        </p:nvCxnSpPr>
        <p:spPr>
          <a:xfrm flipH="1">
            <a:off x="5546552" y="272781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線コネクタ 310">
            <a:extLst>
              <a:ext uri="{FF2B5EF4-FFF2-40B4-BE49-F238E27FC236}">
                <a16:creationId xmlns:a16="http://schemas.microsoft.com/office/drawing/2014/main" id="{2FD8DFE1-C3E9-F3AF-8082-5C53E7E3D3B7}"/>
              </a:ext>
            </a:extLst>
          </p:cNvPr>
          <p:cNvCxnSpPr>
            <a:cxnSpLocks/>
          </p:cNvCxnSpPr>
          <p:nvPr/>
        </p:nvCxnSpPr>
        <p:spPr>
          <a:xfrm flipH="1">
            <a:off x="6564912" y="3262828"/>
            <a:ext cx="1839804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正方形/長方形 311">
            <a:extLst>
              <a:ext uri="{FF2B5EF4-FFF2-40B4-BE49-F238E27FC236}">
                <a16:creationId xmlns:a16="http://schemas.microsoft.com/office/drawing/2014/main" id="{6BBCFF49-3613-0290-AC06-BF99926C37DE}"/>
              </a:ext>
            </a:extLst>
          </p:cNvPr>
          <p:cNvSpPr/>
          <p:nvPr/>
        </p:nvSpPr>
        <p:spPr>
          <a:xfrm>
            <a:off x="5915571" y="3694927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蓄電池</a:t>
            </a:r>
          </a:p>
        </p:txBody>
      </p:sp>
      <p:sp>
        <p:nvSpPr>
          <p:cNvPr id="313" name="正方形/長方形 312">
            <a:extLst>
              <a:ext uri="{FF2B5EF4-FFF2-40B4-BE49-F238E27FC236}">
                <a16:creationId xmlns:a16="http://schemas.microsoft.com/office/drawing/2014/main" id="{3AB8A763-BDB6-BBA5-97E2-4C4C3C20E62C}"/>
              </a:ext>
            </a:extLst>
          </p:cNvPr>
          <p:cNvSpPr/>
          <p:nvPr/>
        </p:nvSpPr>
        <p:spPr>
          <a:xfrm>
            <a:off x="7511385" y="1634339"/>
            <a:ext cx="465231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制御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装置</a:t>
            </a:r>
          </a:p>
        </p:txBody>
      </p:sp>
      <p:sp>
        <p:nvSpPr>
          <p:cNvPr id="314" name="テキスト ボックス 313">
            <a:extLst>
              <a:ext uri="{FF2B5EF4-FFF2-40B4-BE49-F238E27FC236}">
                <a16:creationId xmlns:a16="http://schemas.microsoft.com/office/drawing/2014/main" id="{E89BF15B-3ECF-E1F2-5D1F-709D89965E2B}"/>
              </a:ext>
            </a:extLst>
          </p:cNvPr>
          <p:cNvSpPr txBox="1"/>
          <p:nvPr/>
        </p:nvSpPr>
        <p:spPr>
          <a:xfrm>
            <a:off x="6770689" y="368396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特定負荷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315" name="直線コネクタ 314">
            <a:extLst>
              <a:ext uri="{FF2B5EF4-FFF2-40B4-BE49-F238E27FC236}">
                <a16:creationId xmlns:a16="http://schemas.microsoft.com/office/drawing/2014/main" id="{A572DE29-C599-6D88-5FF1-7CE4C5F1AD4C}"/>
              </a:ext>
            </a:extLst>
          </p:cNvPr>
          <p:cNvCxnSpPr>
            <a:cxnSpLocks/>
          </p:cNvCxnSpPr>
          <p:nvPr/>
        </p:nvCxnSpPr>
        <p:spPr>
          <a:xfrm flipH="1">
            <a:off x="7806496" y="2498435"/>
            <a:ext cx="675" cy="21482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線コネクタ 315">
            <a:extLst>
              <a:ext uri="{FF2B5EF4-FFF2-40B4-BE49-F238E27FC236}">
                <a16:creationId xmlns:a16="http://schemas.microsoft.com/office/drawing/2014/main" id="{C963E061-D31D-3CA0-1A41-6454776F7EB5}"/>
              </a:ext>
            </a:extLst>
          </p:cNvPr>
          <p:cNvCxnSpPr>
            <a:cxnSpLocks/>
          </p:cNvCxnSpPr>
          <p:nvPr/>
        </p:nvCxnSpPr>
        <p:spPr>
          <a:xfrm>
            <a:off x="7607159" y="2888590"/>
            <a:ext cx="0" cy="166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線コネクタ 316">
            <a:extLst>
              <a:ext uri="{FF2B5EF4-FFF2-40B4-BE49-F238E27FC236}">
                <a16:creationId xmlns:a16="http://schemas.microsoft.com/office/drawing/2014/main" id="{5D82A957-2DC1-DD4D-AECD-F8642BF6DAE3}"/>
              </a:ext>
            </a:extLst>
          </p:cNvPr>
          <p:cNvCxnSpPr>
            <a:cxnSpLocks/>
          </p:cNvCxnSpPr>
          <p:nvPr/>
        </p:nvCxnSpPr>
        <p:spPr>
          <a:xfrm>
            <a:off x="7808857" y="2885900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線コネクタ 317">
            <a:extLst>
              <a:ext uri="{FF2B5EF4-FFF2-40B4-BE49-F238E27FC236}">
                <a16:creationId xmlns:a16="http://schemas.microsoft.com/office/drawing/2014/main" id="{BDE531C7-EF53-7310-603F-83DADBE4708C}"/>
              </a:ext>
            </a:extLst>
          </p:cNvPr>
          <p:cNvCxnSpPr>
            <a:cxnSpLocks/>
          </p:cNvCxnSpPr>
          <p:nvPr/>
        </p:nvCxnSpPr>
        <p:spPr>
          <a:xfrm>
            <a:off x="8003735" y="2882711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線コネクタ 318">
            <a:extLst>
              <a:ext uri="{FF2B5EF4-FFF2-40B4-BE49-F238E27FC236}">
                <a16:creationId xmlns:a16="http://schemas.microsoft.com/office/drawing/2014/main" id="{D3F481F1-AAE0-0262-BD38-B53042C9D735}"/>
              </a:ext>
            </a:extLst>
          </p:cNvPr>
          <p:cNvCxnSpPr>
            <a:cxnSpLocks/>
          </p:cNvCxnSpPr>
          <p:nvPr/>
        </p:nvCxnSpPr>
        <p:spPr>
          <a:xfrm flipH="1">
            <a:off x="7607111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直線コネクタ 383">
            <a:extLst>
              <a:ext uri="{FF2B5EF4-FFF2-40B4-BE49-F238E27FC236}">
                <a16:creationId xmlns:a16="http://schemas.microsoft.com/office/drawing/2014/main" id="{C9039C72-588C-D9B4-757F-BFBEC12EF5FB}"/>
              </a:ext>
            </a:extLst>
          </p:cNvPr>
          <p:cNvCxnSpPr>
            <a:cxnSpLocks/>
          </p:cNvCxnSpPr>
          <p:nvPr/>
        </p:nvCxnSpPr>
        <p:spPr>
          <a:xfrm>
            <a:off x="8003061" y="260586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直線コネクタ 384">
            <a:extLst>
              <a:ext uri="{FF2B5EF4-FFF2-40B4-BE49-F238E27FC236}">
                <a16:creationId xmlns:a16="http://schemas.microsoft.com/office/drawing/2014/main" id="{9E4DEE0A-901B-9B08-4A1A-1C6DEBFDE18F}"/>
              </a:ext>
            </a:extLst>
          </p:cNvPr>
          <p:cNvCxnSpPr>
            <a:cxnSpLocks/>
          </p:cNvCxnSpPr>
          <p:nvPr/>
        </p:nvCxnSpPr>
        <p:spPr>
          <a:xfrm>
            <a:off x="7607159" y="260637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6" name="楕円 385">
            <a:extLst>
              <a:ext uri="{FF2B5EF4-FFF2-40B4-BE49-F238E27FC236}">
                <a16:creationId xmlns:a16="http://schemas.microsoft.com/office/drawing/2014/main" id="{BFB60340-F879-93D5-70F3-940072C0AD67}"/>
              </a:ext>
            </a:extLst>
          </p:cNvPr>
          <p:cNvSpPr/>
          <p:nvPr/>
        </p:nvSpPr>
        <p:spPr>
          <a:xfrm>
            <a:off x="7586823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87" name="楕円 386">
            <a:extLst>
              <a:ext uri="{FF2B5EF4-FFF2-40B4-BE49-F238E27FC236}">
                <a16:creationId xmlns:a16="http://schemas.microsoft.com/office/drawing/2014/main" id="{27A6F962-9864-CA74-4184-FE0638C42446}"/>
              </a:ext>
            </a:extLst>
          </p:cNvPr>
          <p:cNvSpPr/>
          <p:nvPr/>
        </p:nvSpPr>
        <p:spPr>
          <a:xfrm>
            <a:off x="7586823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88" name="直線コネクタ 387">
            <a:extLst>
              <a:ext uri="{FF2B5EF4-FFF2-40B4-BE49-F238E27FC236}">
                <a16:creationId xmlns:a16="http://schemas.microsoft.com/office/drawing/2014/main" id="{D2D2D3FD-F0D9-E62C-5122-ADA211C1B03E}"/>
              </a:ext>
            </a:extLst>
          </p:cNvPr>
          <p:cNvCxnSpPr>
            <a:cxnSpLocks/>
            <a:endCxn id="387" idx="0"/>
          </p:cNvCxnSpPr>
          <p:nvPr/>
        </p:nvCxnSpPr>
        <p:spPr>
          <a:xfrm>
            <a:off x="7573855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楕円 388">
            <a:extLst>
              <a:ext uri="{FF2B5EF4-FFF2-40B4-BE49-F238E27FC236}">
                <a16:creationId xmlns:a16="http://schemas.microsoft.com/office/drawing/2014/main" id="{2178BB61-A52B-9CA3-4F75-07B2A0212818}"/>
              </a:ext>
            </a:extLst>
          </p:cNvPr>
          <p:cNvSpPr/>
          <p:nvPr/>
        </p:nvSpPr>
        <p:spPr>
          <a:xfrm>
            <a:off x="7788522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90" name="楕円 389">
            <a:extLst>
              <a:ext uri="{FF2B5EF4-FFF2-40B4-BE49-F238E27FC236}">
                <a16:creationId xmlns:a16="http://schemas.microsoft.com/office/drawing/2014/main" id="{A640D9CB-E563-027C-6E15-79074B52D8DC}"/>
              </a:ext>
            </a:extLst>
          </p:cNvPr>
          <p:cNvSpPr/>
          <p:nvPr/>
        </p:nvSpPr>
        <p:spPr>
          <a:xfrm>
            <a:off x="7788522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91" name="直線コネクタ 390">
            <a:extLst>
              <a:ext uri="{FF2B5EF4-FFF2-40B4-BE49-F238E27FC236}">
                <a16:creationId xmlns:a16="http://schemas.microsoft.com/office/drawing/2014/main" id="{EBF8EDFE-2E36-A31C-3E32-9B5B87A89219}"/>
              </a:ext>
            </a:extLst>
          </p:cNvPr>
          <p:cNvCxnSpPr>
            <a:cxnSpLocks/>
          </p:cNvCxnSpPr>
          <p:nvPr/>
        </p:nvCxnSpPr>
        <p:spPr>
          <a:xfrm>
            <a:off x="7773261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楕円 391">
            <a:extLst>
              <a:ext uri="{FF2B5EF4-FFF2-40B4-BE49-F238E27FC236}">
                <a16:creationId xmlns:a16="http://schemas.microsoft.com/office/drawing/2014/main" id="{16569809-CD30-2B28-47D6-C9DE11CCA64A}"/>
              </a:ext>
            </a:extLst>
          </p:cNvPr>
          <p:cNvSpPr/>
          <p:nvPr/>
        </p:nvSpPr>
        <p:spPr>
          <a:xfrm>
            <a:off x="7985637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393" name="楕円 392">
            <a:extLst>
              <a:ext uri="{FF2B5EF4-FFF2-40B4-BE49-F238E27FC236}">
                <a16:creationId xmlns:a16="http://schemas.microsoft.com/office/drawing/2014/main" id="{0FD522DD-5297-DE1C-F28F-81B143AA0AB0}"/>
              </a:ext>
            </a:extLst>
          </p:cNvPr>
          <p:cNvSpPr/>
          <p:nvPr/>
        </p:nvSpPr>
        <p:spPr>
          <a:xfrm>
            <a:off x="7985637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394" name="直線コネクタ 393">
            <a:extLst>
              <a:ext uri="{FF2B5EF4-FFF2-40B4-BE49-F238E27FC236}">
                <a16:creationId xmlns:a16="http://schemas.microsoft.com/office/drawing/2014/main" id="{7DA34F4D-AD18-A259-38CD-E2D0EFA8259C}"/>
              </a:ext>
            </a:extLst>
          </p:cNvPr>
          <p:cNvCxnSpPr>
            <a:cxnSpLocks/>
            <a:endCxn id="393" idx="0"/>
          </p:cNvCxnSpPr>
          <p:nvPr/>
        </p:nvCxnSpPr>
        <p:spPr>
          <a:xfrm>
            <a:off x="7972668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5" name="楕円 394">
            <a:extLst>
              <a:ext uri="{FF2B5EF4-FFF2-40B4-BE49-F238E27FC236}">
                <a16:creationId xmlns:a16="http://schemas.microsoft.com/office/drawing/2014/main" id="{33B1684A-D637-BB8C-C5E8-83E37CF185A6}"/>
              </a:ext>
            </a:extLst>
          </p:cNvPr>
          <p:cNvSpPr/>
          <p:nvPr/>
        </p:nvSpPr>
        <p:spPr>
          <a:xfrm>
            <a:off x="7740045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396" name="楕円 395">
            <a:extLst>
              <a:ext uri="{FF2B5EF4-FFF2-40B4-BE49-F238E27FC236}">
                <a16:creationId xmlns:a16="http://schemas.microsoft.com/office/drawing/2014/main" id="{52D7CDA2-79FA-E275-2531-6421F6540668}"/>
              </a:ext>
            </a:extLst>
          </p:cNvPr>
          <p:cNvSpPr/>
          <p:nvPr/>
        </p:nvSpPr>
        <p:spPr>
          <a:xfrm>
            <a:off x="7740045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397" name="直線コネクタ 396">
            <a:extLst>
              <a:ext uri="{FF2B5EF4-FFF2-40B4-BE49-F238E27FC236}">
                <a16:creationId xmlns:a16="http://schemas.microsoft.com/office/drawing/2014/main" id="{66891CAC-F6E5-0FEF-1D7A-B315130E8490}"/>
              </a:ext>
            </a:extLst>
          </p:cNvPr>
          <p:cNvCxnSpPr>
            <a:cxnSpLocks/>
          </p:cNvCxnSpPr>
          <p:nvPr/>
        </p:nvCxnSpPr>
        <p:spPr>
          <a:xfrm flipH="1">
            <a:off x="7806496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直線コネクタ 397">
            <a:extLst>
              <a:ext uri="{FF2B5EF4-FFF2-40B4-BE49-F238E27FC236}">
                <a16:creationId xmlns:a16="http://schemas.microsoft.com/office/drawing/2014/main" id="{BFB429E0-9F26-78D0-E18C-7C698F33C3F6}"/>
              </a:ext>
            </a:extLst>
          </p:cNvPr>
          <p:cNvCxnSpPr>
            <a:cxnSpLocks/>
          </p:cNvCxnSpPr>
          <p:nvPr/>
        </p:nvCxnSpPr>
        <p:spPr>
          <a:xfrm flipH="1">
            <a:off x="7806496" y="2199332"/>
            <a:ext cx="675" cy="66462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直線コネクタ 398">
            <a:extLst>
              <a:ext uri="{FF2B5EF4-FFF2-40B4-BE49-F238E27FC236}">
                <a16:creationId xmlns:a16="http://schemas.microsoft.com/office/drawing/2014/main" id="{4D5F8CB1-7BBA-285F-7848-F2AC51148AA8}"/>
              </a:ext>
            </a:extLst>
          </p:cNvPr>
          <p:cNvCxnSpPr>
            <a:cxnSpLocks/>
          </p:cNvCxnSpPr>
          <p:nvPr/>
        </p:nvCxnSpPr>
        <p:spPr>
          <a:xfrm flipH="1">
            <a:off x="7806496" y="2199325"/>
            <a:ext cx="79753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" name="テキスト ボックス 399">
            <a:extLst>
              <a:ext uri="{FF2B5EF4-FFF2-40B4-BE49-F238E27FC236}">
                <a16:creationId xmlns:a16="http://schemas.microsoft.com/office/drawing/2014/main" id="{2E11C46A-6219-43C9-2CD3-3CA2F7D1DC58}"/>
              </a:ext>
            </a:extLst>
          </p:cNvPr>
          <p:cNvSpPr txBox="1"/>
          <p:nvPr/>
        </p:nvSpPr>
        <p:spPr>
          <a:xfrm>
            <a:off x="7406230" y="2382176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三相</a:t>
            </a:r>
          </a:p>
        </p:txBody>
      </p:sp>
      <p:sp>
        <p:nvSpPr>
          <p:cNvPr id="401" name="テキスト ボックス 400">
            <a:extLst>
              <a:ext uri="{FF2B5EF4-FFF2-40B4-BE49-F238E27FC236}">
                <a16:creationId xmlns:a16="http://schemas.microsoft.com/office/drawing/2014/main" id="{21640D25-FE3B-9241-D306-1B191A6E83EA}"/>
              </a:ext>
            </a:extLst>
          </p:cNvPr>
          <p:cNvSpPr txBox="1"/>
          <p:nvPr/>
        </p:nvSpPr>
        <p:spPr>
          <a:xfrm>
            <a:off x="8194024" y="2388880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単相</a:t>
            </a:r>
          </a:p>
        </p:txBody>
      </p:sp>
      <p:cxnSp>
        <p:nvCxnSpPr>
          <p:cNvPr id="402" name="直線コネクタ 401">
            <a:extLst>
              <a:ext uri="{FF2B5EF4-FFF2-40B4-BE49-F238E27FC236}">
                <a16:creationId xmlns:a16="http://schemas.microsoft.com/office/drawing/2014/main" id="{8B1524CA-D009-500E-CB7A-1DAA40A7A1D8}"/>
              </a:ext>
            </a:extLst>
          </p:cNvPr>
          <p:cNvCxnSpPr>
            <a:cxnSpLocks/>
          </p:cNvCxnSpPr>
          <p:nvPr/>
        </p:nvCxnSpPr>
        <p:spPr>
          <a:xfrm flipH="1">
            <a:off x="7308012" y="3063421"/>
            <a:ext cx="299077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平行四辺形 403">
            <a:extLst>
              <a:ext uri="{FF2B5EF4-FFF2-40B4-BE49-F238E27FC236}">
                <a16:creationId xmlns:a16="http://schemas.microsoft.com/office/drawing/2014/main" id="{45E73DEA-E5A7-F517-A86B-15BE90029E83}"/>
              </a:ext>
            </a:extLst>
          </p:cNvPr>
          <p:cNvSpPr/>
          <p:nvPr/>
        </p:nvSpPr>
        <p:spPr>
          <a:xfrm>
            <a:off x="4748926" y="1800511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5" name="正方形/長方形 404">
            <a:extLst>
              <a:ext uri="{FF2B5EF4-FFF2-40B4-BE49-F238E27FC236}">
                <a16:creationId xmlns:a16="http://schemas.microsoft.com/office/drawing/2014/main" id="{74767DC7-64FC-6217-8215-85B01D1256B2}"/>
              </a:ext>
            </a:extLst>
          </p:cNvPr>
          <p:cNvSpPr/>
          <p:nvPr/>
        </p:nvSpPr>
        <p:spPr>
          <a:xfrm>
            <a:off x="5912131" y="2498435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406" name="平行四辺形 405">
            <a:extLst>
              <a:ext uri="{FF2B5EF4-FFF2-40B4-BE49-F238E27FC236}">
                <a16:creationId xmlns:a16="http://schemas.microsoft.com/office/drawing/2014/main" id="{E4D9E33D-2606-9BEC-249A-EBAEFEC0C071}"/>
              </a:ext>
            </a:extLst>
          </p:cNvPr>
          <p:cNvSpPr/>
          <p:nvPr/>
        </p:nvSpPr>
        <p:spPr>
          <a:xfrm>
            <a:off x="4748926" y="2498435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7" name="正方形/長方形 406">
            <a:extLst>
              <a:ext uri="{FF2B5EF4-FFF2-40B4-BE49-F238E27FC236}">
                <a16:creationId xmlns:a16="http://schemas.microsoft.com/office/drawing/2014/main" id="{7407F9D2-FD64-3E1F-B2EF-CF5E17643401}"/>
              </a:ext>
            </a:extLst>
          </p:cNvPr>
          <p:cNvSpPr/>
          <p:nvPr/>
        </p:nvSpPr>
        <p:spPr>
          <a:xfrm>
            <a:off x="5912131" y="3030186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自立出力付</a:t>
            </a:r>
          </a:p>
        </p:txBody>
      </p:sp>
      <p:sp>
        <p:nvSpPr>
          <p:cNvPr id="408" name="平行四辺形 407">
            <a:extLst>
              <a:ext uri="{FF2B5EF4-FFF2-40B4-BE49-F238E27FC236}">
                <a16:creationId xmlns:a16="http://schemas.microsoft.com/office/drawing/2014/main" id="{159FD783-BC82-4AC4-6747-CDD85CD0666F}"/>
              </a:ext>
            </a:extLst>
          </p:cNvPr>
          <p:cNvSpPr/>
          <p:nvPr/>
        </p:nvSpPr>
        <p:spPr>
          <a:xfrm>
            <a:off x="4748926" y="3030186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09" name="楕円 408">
            <a:extLst>
              <a:ext uri="{FF2B5EF4-FFF2-40B4-BE49-F238E27FC236}">
                <a16:creationId xmlns:a16="http://schemas.microsoft.com/office/drawing/2014/main" id="{1C5D4FCD-2AAD-858F-FDEA-06B8DBD1E89D}"/>
              </a:ext>
            </a:extLst>
          </p:cNvPr>
          <p:cNvSpPr/>
          <p:nvPr/>
        </p:nvSpPr>
        <p:spPr>
          <a:xfrm>
            <a:off x="8537669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410" name="直線コネクタ 409">
            <a:extLst>
              <a:ext uri="{FF2B5EF4-FFF2-40B4-BE49-F238E27FC236}">
                <a16:creationId xmlns:a16="http://schemas.microsoft.com/office/drawing/2014/main" id="{3C0DB651-AE12-8BC2-100E-EED7130ADC70}"/>
              </a:ext>
            </a:extLst>
          </p:cNvPr>
          <p:cNvCxnSpPr>
            <a:cxnSpLocks/>
          </p:cNvCxnSpPr>
          <p:nvPr/>
        </p:nvCxnSpPr>
        <p:spPr>
          <a:xfrm flipH="1">
            <a:off x="8604123" y="2498435"/>
            <a:ext cx="675" cy="21482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直線コネクタ 410">
            <a:extLst>
              <a:ext uri="{FF2B5EF4-FFF2-40B4-BE49-F238E27FC236}">
                <a16:creationId xmlns:a16="http://schemas.microsoft.com/office/drawing/2014/main" id="{6EA503B7-E656-3CCA-0464-8CCB8F4B5410}"/>
              </a:ext>
            </a:extLst>
          </p:cNvPr>
          <p:cNvCxnSpPr>
            <a:cxnSpLocks/>
          </p:cNvCxnSpPr>
          <p:nvPr/>
        </p:nvCxnSpPr>
        <p:spPr>
          <a:xfrm>
            <a:off x="8404786" y="2888590"/>
            <a:ext cx="0" cy="36553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直線コネクタ 411">
            <a:extLst>
              <a:ext uri="{FF2B5EF4-FFF2-40B4-BE49-F238E27FC236}">
                <a16:creationId xmlns:a16="http://schemas.microsoft.com/office/drawing/2014/main" id="{7A695CC0-57BB-549B-D8BE-B58257970EA6}"/>
              </a:ext>
            </a:extLst>
          </p:cNvPr>
          <p:cNvCxnSpPr>
            <a:cxnSpLocks/>
          </p:cNvCxnSpPr>
          <p:nvPr/>
        </p:nvCxnSpPr>
        <p:spPr>
          <a:xfrm>
            <a:off x="8606484" y="2885900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線コネクタ 412">
            <a:extLst>
              <a:ext uri="{FF2B5EF4-FFF2-40B4-BE49-F238E27FC236}">
                <a16:creationId xmlns:a16="http://schemas.microsoft.com/office/drawing/2014/main" id="{A80E56A0-FED7-2F42-F093-78BF2669AA83}"/>
              </a:ext>
            </a:extLst>
          </p:cNvPr>
          <p:cNvCxnSpPr>
            <a:cxnSpLocks/>
          </p:cNvCxnSpPr>
          <p:nvPr/>
        </p:nvCxnSpPr>
        <p:spPr>
          <a:xfrm>
            <a:off x="8801362" y="2882711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直線コネクタ 413">
            <a:extLst>
              <a:ext uri="{FF2B5EF4-FFF2-40B4-BE49-F238E27FC236}">
                <a16:creationId xmlns:a16="http://schemas.microsoft.com/office/drawing/2014/main" id="{14DC7564-328C-8CB7-3651-8CC13FDD6EF5}"/>
              </a:ext>
            </a:extLst>
          </p:cNvPr>
          <p:cNvCxnSpPr>
            <a:cxnSpLocks/>
          </p:cNvCxnSpPr>
          <p:nvPr/>
        </p:nvCxnSpPr>
        <p:spPr>
          <a:xfrm flipH="1">
            <a:off x="8404738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直線コネクタ 414">
            <a:extLst>
              <a:ext uri="{FF2B5EF4-FFF2-40B4-BE49-F238E27FC236}">
                <a16:creationId xmlns:a16="http://schemas.microsoft.com/office/drawing/2014/main" id="{EA66DFF2-4718-8D1F-399F-E8EFEF101079}"/>
              </a:ext>
            </a:extLst>
          </p:cNvPr>
          <p:cNvCxnSpPr>
            <a:cxnSpLocks/>
          </p:cNvCxnSpPr>
          <p:nvPr/>
        </p:nvCxnSpPr>
        <p:spPr>
          <a:xfrm>
            <a:off x="8800688" y="260586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線コネクタ 415">
            <a:extLst>
              <a:ext uri="{FF2B5EF4-FFF2-40B4-BE49-F238E27FC236}">
                <a16:creationId xmlns:a16="http://schemas.microsoft.com/office/drawing/2014/main" id="{6282FEA3-991C-1C02-9743-663D7E9C3B7A}"/>
              </a:ext>
            </a:extLst>
          </p:cNvPr>
          <p:cNvCxnSpPr>
            <a:cxnSpLocks/>
          </p:cNvCxnSpPr>
          <p:nvPr/>
        </p:nvCxnSpPr>
        <p:spPr>
          <a:xfrm>
            <a:off x="8404786" y="260637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楕円 416">
            <a:extLst>
              <a:ext uri="{FF2B5EF4-FFF2-40B4-BE49-F238E27FC236}">
                <a16:creationId xmlns:a16="http://schemas.microsoft.com/office/drawing/2014/main" id="{7DFBA81E-DB27-A946-84D2-27DDDF03F5D9}"/>
              </a:ext>
            </a:extLst>
          </p:cNvPr>
          <p:cNvSpPr/>
          <p:nvPr/>
        </p:nvSpPr>
        <p:spPr>
          <a:xfrm>
            <a:off x="8384450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18" name="楕円 417">
            <a:extLst>
              <a:ext uri="{FF2B5EF4-FFF2-40B4-BE49-F238E27FC236}">
                <a16:creationId xmlns:a16="http://schemas.microsoft.com/office/drawing/2014/main" id="{ABC76FBE-3673-6242-A556-31C0A5CF9C2E}"/>
              </a:ext>
            </a:extLst>
          </p:cNvPr>
          <p:cNvSpPr/>
          <p:nvPr/>
        </p:nvSpPr>
        <p:spPr>
          <a:xfrm>
            <a:off x="8384450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19" name="直線コネクタ 418">
            <a:extLst>
              <a:ext uri="{FF2B5EF4-FFF2-40B4-BE49-F238E27FC236}">
                <a16:creationId xmlns:a16="http://schemas.microsoft.com/office/drawing/2014/main" id="{C8C0D64A-4F76-3425-DA89-BB049903F344}"/>
              </a:ext>
            </a:extLst>
          </p:cNvPr>
          <p:cNvCxnSpPr>
            <a:cxnSpLocks/>
            <a:endCxn id="418" idx="0"/>
          </p:cNvCxnSpPr>
          <p:nvPr/>
        </p:nvCxnSpPr>
        <p:spPr>
          <a:xfrm>
            <a:off x="8371482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" name="楕円 419">
            <a:extLst>
              <a:ext uri="{FF2B5EF4-FFF2-40B4-BE49-F238E27FC236}">
                <a16:creationId xmlns:a16="http://schemas.microsoft.com/office/drawing/2014/main" id="{36AC8447-E91E-C6FF-750B-ED4985EE2455}"/>
              </a:ext>
            </a:extLst>
          </p:cNvPr>
          <p:cNvSpPr/>
          <p:nvPr/>
        </p:nvSpPr>
        <p:spPr>
          <a:xfrm>
            <a:off x="8586149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21" name="楕円 420">
            <a:extLst>
              <a:ext uri="{FF2B5EF4-FFF2-40B4-BE49-F238E27FC236}">
                <a16:creationId xmlns:a16="http://schemas.microsoft.com/office/drawing/2014/main" id="{883C1866-AA3B-5A79-7180-FAA26C3CE470}"/>
              </a:ext>
            </a:extLst>
          </p:cNvPr>
          <p:cNvSpPr/>
          <p:nvPr/>
        </p:nvSpPr>
        <p:spPr>
          <a:xfrm>
            <a:off x="8586149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22" name="直線コネクタ 421">
            <a:extLst>
              <a:ext uri="{FF2B5EF4-FFF2-40B4-BE49-F238E27FC236}">
                <a16:creationId xmlns:a16="http://schemas.microsoft.com/office/drawing/2014/main" id="{FB6F3609-DE08-6938-FED0-77DEA23AFFA9}"/>
              </a:ext>
            </a:extLst>
          </p:cNvPr>
          <p:cNvCxnSpPr>
            <a:cxnSpLocks/>
          </p:cNvCxnSpPr>
          <p:nvPr/>
        </p:nvCxnSpPr>
        <p:spPr>
          <a:xfrm>
            <a:off x="8570888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楕円 422">
            <a:extLst>
              <a:ext uri="{FF2B5EF4-FFF2-40B4-BE49-F238E27FC236}">
                <a16:creationId xmlns:a16="http://schemas.microsoft.com/office/drawing/2014/main" id="{57F2AEF5-A4E1-96EE-13C6-D8DA1ECD8AB4}"/>
              </a:ext>
            </a:extLst>
          </p:cNvPr>
          <p:cNvSpPr/>
          <p:nvPr/>
        </p:nvSpPr>
        <p:spPr>
          <a:xfrm>
            <a:off x="8783264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24" name="楕円 423">
            <a:extLst>
              <a:ext uri="{FF2B5EF4-FFF2-40B4-BE49-F238E27FC236}">
                <a16:creationId xmlns:a16="http://schemas.microsoft.com/office/drawing/2014/main" id="{23E205AE-DD81-409B-4032-1729F638FE95}"/>
              </a:ext>
            </a:extLst>
          </p:cNvPr>
          <p:cNvSpPr/>
          <p:nvPr/>
        </p:nvSpPr>
        <p:spPr>
          <a:xfrm>
            <a:off x="8783264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25" name="直線コネクタ 424">
            <a:extLst>
              <a:ext uri="{FF2B5EF4-FFF2-40B4-BE49-F238E27FC236}">
                <a16:creationId xmlns:a16="http://schemas.microsoft.com/office/drawing/2014/main" id="{FB0A8E64-6FCB-55F2-092A-21D1E69DF2A1}"/>
              </a:ext>
            </a:extLst>
          </p:cNvPr>
          <p:cNvCxnSpPr>
            <a:cxnSpLocks/>
            <a:endCxn id="424" idx="0"/>
          </p:cNvCxnSpPr>
          <p:nvPr/>
        </p:nvCxnSpPr>
        <p:spPr>
          <a:xfrm>
            <a:off x="8770295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線コネクタ 425">
            <a:extLst>
              <a:ext uri="{FF2B5EF4-FFF2-40B4-BE49-F238E27FC236}">
                <a16:creationId xmlns:a16="http://schemas.microsoft.com/office/drawing/2014/main" id="{27E95AAB-9267-1C9E-C385-F58EEEAAD088}"/>
              </a:ext>
            </a:extLst>
          </p:cNvPr>
          <p:cNvCxnSpPr>
            <a:cxnSpLocks/>
          </p:cNvCxnSpPr>
          <p:nvPr/>
        </p:nvCxnSpPr>
        <p:spPr>
          <a:xfrm flipH="1">
            <a:off x="8604123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7" name="楕円 426">
            <a:extLst>
              <a:ext uri="{FF2B5EF4-FFF2-40B4-BE49-F238E27FC236}">
                <a16:creationId xmlns:a16="http://schemas.microsoft.com/office/drawing/2014/main" id="{06F0A3FA-2CD8-8C0F-8002-C199D686A16A}"/>
              </a:ext>
            </a:extLst>
          </p:cNvPr>
          <p:cNvSpPr/>
          <p:nvPr/>
        </p:nvSpPr>
        <p:spPr>
          <a:xfrm>
            <a:off x="8537669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428" name="テキスト ボックス 427">
            <a:extLst>
              <a:ext uri="{FF2B5EF4-FFF2-40B4-BE49-F238E27FC236}">
                <a16:creationId xmlns:a16="http://schemas.microsoft.com/office/drawing/2014/main" id="{36331C3D-98F7-8E22-C2AF-1C12E21C5DA8}"/>
              </a:ext>
            </a:extLst>
          </p:cNvPr>
          <p:cNvSpPr txBox="1"/>
          <p:nvPr/>
        </p:nvSpPr>
        <p:spPr>
          <a:xfrm>
            <a:off x="8400378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429" name="テキスト ボックス 428">
            <a:extLst>
              <a:ext uri="{FF2B5EF4-FFF2-40B4-BE49-F238E27FC236}">
                <a16:creationId xmlns:a16="http://schemas.microsoft.com/office/drawing/2014/main" id="{EB9A3448-531B-0965-952D-666B35E3AC21}"/>
              </a:ext>
            </a:extLst>
          </p:cNvPr>
          <p:cNvSpPr txBox="1"/>
          <p:nvPr/>
        </p:nvSpPr>
        <p:spPr>
          <a:xfrm>
            <a:off x="7607295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41C8778-2F52-FF19-2EBF-CCA0DB5226A5}"/>
              </a:ext>
            </a:extLst>
          </p:cNvPr>
          <p:cNvSpPr txBox="1"/>
          <p:nvPr/>
        </p:nvSpPr>
        <p:spPr>
          <a:xfrm>
            <a:off x="151817" y="4572599"/>
            <a:ext cx="4353712" cy="10295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①災害時に系統電力が停電した場合、パワコンは自動停止。手動操作により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パワコンの自立運転を開始。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②発電電力が特定負荷の消費電力より大きい場合、特定負荷に電力供給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するとともに蓄電池を充電。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③発電電力が特定負荷の消費電力より小さく、且つ蓄電池に残量がある場合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は不足分を蓄電池から電力供給。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B184156-02DF-AC77-6A4C-03DBD2EF2162}"/>
              </a:ext>
            </a:extLst>
          </p:cNvPr>
          <p:cNvSpPr txBox="1"/>
          <p:nvPr/>
        </p:nvSpPr>
        <p:spPr>
          <a:xfrm>
            <a:off x="4605235" y="4577936"/>
            <a:ext cx="4353714" cy="7171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①災害時に系統電力が停電した場合、パワコンは自動停止。手動操作により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パワコンの自立運転を開始。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②蓄電池に残量がある場合、蓄電池から電力供給。蓄電池残量がなくなった</a:t>
            </a:r>
            <a:endParaRPr kumimoji="1" lang="en-US" altLang="ja-JP" sz="1015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015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　場合は自立運転停止。</a:t>
            </a:r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02EA20D3-F01B-DFE4-DA61-2F680B47D91E}"/>
              </a:ext>
            </a:extLst>
          </p:cNvPr>
          <p:cNvCxnSpPr>
            <a:cxnSpLocks/>
          </p:cNvCxnSpPr>
          <p:nvPr/>
        </p:nvCxnSpPr>
        <p:spPr>
          <a:xfrm flipH="1">
            <a:off x="1113502" y="3262828"/>
            <a:ext cx="465512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ED992BB-A825-7C0F-A986-2A2443FB826F}"/>
              </a:ext>
            </a:extLst>
          </p:cNvPr>
          <p:cNvCxnSpPr>
            <a:cxnSpLocks/>
          </p:cNvCxnSpPr>
          <p:nvPr/>
        </p:nvCxnSpPr>
        <p:spPr>
          <a:xfrm flipH="1">
            <a:off x="3226212" y="1999918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D9EE7AA8-0931-8ADB-37F9-32B04267E9EA}"/>
              </a:ext>
            </a:extLst>
          </p:cNvPr>
          <p:cNvCxnSpPr>
            <a:cxnSpLocks/>
          </p:cNvCxnSpPr>
          <p:nvPr/>
        </p:nvCxnSpPr>
        <p:spPr>
          <a:xfrm>
            <a:off x="4139952" y="1331383"/>
            <a:ext cx="0" cy="930462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フリーフォーム: 図形 38">
            <a:extLst>
              <a:ext uri="{FF2B5EF4-FFF2-40B4-BE49-F238E27FC236}">
                <a16:creationId xmlns:a16="http://schemas.microsoft.com/office/drawing/2014/main" id="{B8204934-852B-3CFF-94DA-A186C88ABEF7}"/>
              </a:ext>
            </a:extLst>
          </p:cNvPr>
          <p:cNvSpPr/>
          <p:nvPr/>
        </p:nvSpPr>
        <p:spPr>
          <a:xfrm>
            <a:off x="2179119" y="3350438"/>
            <a:ext cx="327192" cy="334965"/>
          </a:xfrm>
          <a:custGeom>
            <a:avLst/>
            <a:gdLst>
              <a:gd name="connsiteX0" fmla="*/ 0 w 407193"/>
              <a:gd name="connsiteY0" fmla="*/ 0 h 111919"/>
              <a:gd name="connsiteX1" fmla="*/ 407193 w 407193"/>
              <a:gd name="connsiteY1" fmla="*/ 0 h 111919"/>
              <a:gd name="connsiteX2" fmla="*/ 407193 w 407193"/>
              <a:gd name="connsiteY2" fmla="*/ 111919 h 111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7193" h="111919">
                <a:moveTo>
                  <a:pt x="0" y="0"/>
                </a:moveTo>
                <a:lnTo>
                  <a:pt x="407193" y="0"/>
                </a:lnTo>
                <a:lnTo>
                  <a:pt x="407193" y="111919"/>
                </a:lnTo>
              </a:path>
            </a:pathLst>
          </a:custGeom>
          <a:noFill/>
          <a:ln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/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C9361525-0899-5D3B-2A54-A6F54FC5F189}"/>
              </a:ext>
            </a:extLst>
          </p:cNvPr>
          <p:cNvCxnSpPr>
            <a:cxnSpLocks/>
          </p:cNvCxnSpPr>
          <p:nvPr/>
        </p:nvCxnSpPr>
        <p:spPr>
          <a:xfrm>
            <a:off x="1813540" y="3495543"/>
            <a:ext cx="0" cy="199385"/>
          </a:xfrm>
          <a:prstGeom prst="line">
            <a:avLst/>
          </a:prstGeom>
          <a:ln w="127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57D65DCE-EE0B-4D2D-5E79-2803C9F448F1}"/>
              </a:ext>
            </a:extLst>
          </p:cNvPr>
          <p:cNvCxnSpPr>
            <a:cxnSpLocks/>
          </p:cNvCxnSpPr>
          <p:nvPr/>
        </p:nvCxnSpPr>
        <p:spPr>
          <a:xfrm flipH="1">
            <a:off x="2152075" y="1866980"/>
            <a:ext cx="1109945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9EC8C47B-176A-D978-21A8-576BE949EFE3}"/>
              </a:ext>
            </a:extLst>
          </p:cNvPr>
          <p:cNvCxnSpPr>
            <a:cxnSpLocks/>
          </p:cNvCxnSpPr>
          <p:nvPr/>
        </p:nvCxnSpPr>
        <p:spPr>
          <a:xfrm flipH="1">
            <a:off x="3242221" y="1666577"/>
            <a:ext cx="3498" cy="358047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A7E9A665-84FF-25CE-8821-397386102402}"/>
              </a:ext>
            </a:extLst>
          </p:cNvPr>
          <p:cNvCxnSpPr>
            <a:cxnSpLocks/>
          </p:cNvCxnSpPr>
          <p:nvPr/>
        </p:nvCxnSpPr>
        <p:spPr>
          <a:xfrm>
            <a:off x="1813540" y="2031660"/>
            <a:ext cx="0" cy="1109945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BBD09D79-8EFB-A869-1448-0F2965ED69A4}"/>
              </a:ext>
            </a:extLst>
          </p:cNvPr>
          <p:cNvCxnSpPr>
            <a:cxnSpLocks/>
          </p:cNvCxnSpPr>
          <p:nvPr/>
        </p:nvCxnSpPr>
        <p:spPr>
          <a:xfrm flipH="1">
            <a:off x="1082381" y="203315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楕円 48">
            <a:extLst>
              <a:ext uri="{FF2B5EF4-FFF2-40B4-BE49-F238E27FC236}">
                <a16:creationId xmlns:a16="http://schemas.microsoft.com/office/drawing/2014/main" id="{133F3372-F8AC-70A9-4CAA-CCF0D3DC1505}"/>
              </a:ext>
            </a:extLst>
          </p:cNvPr>
          <p:cNvSpPr/>
          <p:nvPr/>
        </p:nvSpPr>
        <p:spPr>
          <a:xfrm>
            <a:off x="4040271" y="1135822"/>
            <a:ext cx="199385" cy="19938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23" b="1" dirty="0">
                <a:solidFill>
                  <a:schemeClr val="tx1"/>
                </a:solidFill>
              </a:rPr>
              <a:t>～</a:t>
            </a:r>
          </a:p>
        </p:txBody>
      </p: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8EDEDB53-559F-DA53-BE45-EDC459CD3F49}"/>
              </a:ext>
            </a:extLst>
          </p:cNvPr>
          <p:cNvCxnSpPr>
            <a:cxnSpLocks/>
          </p:cNvCxnSpPr>
          <p:nvPr/>
        </p:nvCxnSpPr>
        <p:spPr>
          <a:xfrm flipH="1">
            <a:off x="3226212" y="1734042"/>
            <a:ext cx="895116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37B8CBE9-F143-497C-EF81-89672BC02C3F}"/>
              </a:ext>
            </a:extLst>
          </p:cNvPr>
          <p:cNvSpPr/>
          <p:nvPr/>
        </p:nvSpPr>
        <p:spPr>
          <a:xfrm>
            <a:off x="3620137" y="1634339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RPR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DBBB7DC9-53F7-1EFE-C6D4-97C1DE7FAA33}"/>
              </a:ext>
            </a:extLst>
          </p:cNvPr>
          <p:cNvSpPr/>
          <p:nvPr/>
        </p:nvSpPr>
        <p:spPr>
          <a:xfrm>
            <a:off x="3973816" y="1468167"/>
            <a:ext cx="332308" cy="1661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 err="1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Wh</a:t>
            </a:r>
            <a:endParaRPr kumimoji="1" lang="en-US" altLang="ja-JP" sz="738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326DD546-E924-39CB-79FA-980B5FB04B08}"/>
              </a:ext>
            </a:extLst>
          </p:cNvPr>
          <p:cNvSpPr/>
          <p:nvPr/>
        </p:nvSpPr>
        <p:spPr>
          <a:xfrm>
            <a:off x="1447961" y="1800511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40581AEA-6D78-8BBB-88C0-1FF990F31E7D}"/>
              </a:ext>
            </a:extLst>
          </p:cNvPr>
          <p:cNvSpPr/>
          <p:nvPr/>
        </p:nvSpPr>
        <p:spPr>
          <a:xfrm>
            <a:off x="3620137" y="1900215"/>
            <a:ext cx="332308" cy="19938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en-US" altLang="ja-JP" sz="738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MM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473866B-59E7-55F8-B2A0-112A88D5E5E5}"/>
              </a:ext>
            </a:extLst>
          </p:cNvPr>
          <p:cNvSpPr txBox="1"/>
          <p:nvPr/>
        </p:nvSpPr>
        <p:spPr>
          <a:xfrm rot="5400000">
            <a:off x="532685" y="2244104"/>
            <a:ext cx="349776" cy="291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92" dirty="0"/>
              <a:t>～</a:t>
            </a:r>
          </a:p>
        </p:txBody>
      </p: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27501F5F-CB69-BAE7-598C-1D8E3F72BF03}"/>
              </a:ext>
            </a:extLst>
          </p:cNvPr>
          <p:cNvCxnSpPr>
            <a:cxnSpLocks/>
          </p:cNvCxnSpPr>
          <p:nvPr/>
        </p:nvCxnSpPr>
        <p:spPr>
          <a:xfrm>
            <a:off x="2837025" y="2033267"/>
            <a:ext cx="6784" cy="1030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E7E135B1-D4CC-BE0B-33C8-DB4FEA2F213D}"/>
              </a:ext>
            </a:extLst>
          </p:cNvPr>
          <p:cNvSpPr txBox="1"/>
          <p:nvPr/>
        </p:nvSpPr>
        <p:spPr>
          <a:xfrm>
            <a:off x="3426277" y="1138884"/>
            <a:ext cx="607860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系統電力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34DCCC6F-0815-DCFC-FAEB-042AE6D801DB}"/>
              </a:ext>
            </a:extLst>
          </p:cNvPr>
          <p:cNvSpPr txBox="1"/>
          <p:nvPr/>
        </p:nvSpPr>
        <p:spPr>
          <a:xfrm>
            <a:off x="3475384" y="3694982"/>
            <a:ext cx="868387" cy="3481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電力線（供給）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電力線（停止）</a:t>
            </a:r>
            <a:endParaRPr kumimoji="1" lang="en-US" altLang="ja-JP" sz="554" b="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554" b="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信号線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C4A76F55-A2A7-28DA-3EDD-16DA011FDE0F}"/>
              </a:ext>
            </a:extLst>
          </p:cNvPr>
          <p:cNvSpPr txBox="1"/>
          <p:nvPr/>
        </p:nvSpPr>
        <p:spPr>
          <a:xfrm>
            <a:off x="2494352" y="3311436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B38B27C9-19C3-B189-0162-A39489E5D8E0}"/>
              </a:ext>
            </a:extLst>
          </p:cNvPr>
          <p:cNvSpPr txBox="1"/>
          <p:nvPr/>
        </p:nvSpPr>
        <p:spPr>
          <a:xfrm>
            <a:off x="2172074" y="301910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系統出力</a:t>
            </a:r>
          </a:p>
        </p:txBody>
      </p: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28A1DA2F-5EB1-2E74-91DE-C15C2D221B07}"/>
              </a:ext>
            </a:extLst>
          </p:cNvPr>
          <p:cNvCxnSpPr>
            <a:cxnSpLocks/>
          </p:cNvCxnSpPr>
          <p:nvPr/>
        </p:nvCxnSpPr>
        <p:spPr>
          <a:xfrm flipH="1">
            <a:off x="4059980" y="3959185"/>
            <a:ext cx="250633" cy="0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直線コネクタ 447">
            <a:extLst>
              <a:ext uri="{FF2B5EF4-FFF2-40B4-BE49-F238E27FC236}">
                <a16:creationId xmlns:a16="http://schemas.microsoft.com/office/drawing/2014/main" id="{F186284A-5C63-A981-82F4-A0B986EA95E2}"/>
              </a:ext>
            </a:extLst>
          </p:cNvPr>
          <p:cNvCxnSpPr>
            <a:cxnSpLocks/>
          </p:cNvCxnSpPr>
          <p:nvPr/>
        </p:nvCxnSpPr>
        <p:spPr>
          <a:xfrm flipH="1">
            <a:off x="4059980" y="3778714"/>
            <a:ext cx="250633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直線コネクタ 448">
            <a:extLst>
              <a:ext uri="{FF2B5EF4-FFF2-40B4-BE49-F238E27FC236}">
                <a16:creationId xmlns:a16="http://schemas.microsoft.com/office/drawing/2014/main" id="{92B68EED-5C57-8233-47E2-1B96C654FF3E}"/>
              </a:ext>
            </a:extLst>
          </p:cNvPr>
          <p:cNvCxnSpPr>
            <a:cxnSpLocks/>
          </p:cNvCxnSpPr>
          <p:nvPr/>
        </p:nvCxnSpPr>
        <p:spPr>
          <a:xfrm flipH="1">
            <a:off x="4059980" y="3869500"/>
            <a:ext cx="250633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直線コネクタ 449">
            <a:extLst>
              <a:ext uri="{FF2B5EF4-FFF2-40B4-BE49-F238E27FC236}">
                <a16:creationId xmlns:a16="http://schemas.microsoft.com/office/drawing/2014/main" id="{7BFAAB0B-D3F0-0C05-DF57-174EB6448F28}"/>
              </a:ext>
            </a:extLst>
          </p:cNvPr>
          <p:cNvCxnSpPr>
            <a:cxnSpLocks/>
          </p:cNvCxnSpPr>
          <p:nvPr/>
        </p:nvCxnSpPr>
        <p:spPr>
          <a:xfrm flipH="1">
            <a:off x="1082381" y="2727813"/>
            <a:ext cx="175442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1" name="直線コネクタ 450">
            <a:extLst>
              <a:ext uri="{FF2B5EF4-FFF2-40B4-BE49-F238E27FC236}">
                <a16:creationId xmlns:a16="http://schemas.microsoft.com/office/drawing/2014/main" id="{B4A105B4-B1D8-33CB-160D-69B4ADAE75BF}"/>
              </a:ext>
            </a:extLst>
          </p:cNvPr>
          <p:cNvCxnSpPr>
            <a:cxnSpLocks/>
          </p:cNvCxnSpPr>
          <p:nvPr/>
        </p:nvCxnSpPr>
        <p:spPr>
          <a:xfrm flipH="1">
            <a:off x="2100742" y="3262828"/>
            <a:ext cx="1839804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2" name="正方形/長方形 451">
            <a:extLst>
              <a:ext uri="{FF2B5EF4-FFF2-40B4-BE49-F238E27FC236}">
                <a16:creationId xmlns:a16="http://schemas.microsoft.com/office/drawing/2014/main" id="{26AD7C82-D3BE-9CDD-856E-F5A39623DD33}"/>
              </a:ext>
            </a:extLst>
          </p:cNvPr>
          <p:cNvSpPr/>
          <p:nvPr/>
        </p:nvSpPr>
        <p:spPr>
          <a:xfrm>
            <a:off x="1451400" y="3694927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蓄電池</a:t>
            </a:r>
          </a:p>
        </p:txBody>
      </p:sp>
      <p:sp>
        <p:nvSpPr>
          <p:cNvPr id="453" name="正方形/長方形 452">
            <a:extLst>
              <a:ext uri="{FF2B5EF4-FFF2-40B4-BE49-F238E27FC236}">
                <a16:creationId xmlns:a16="http://schemas.microsoft.com/office/drawing/2014/main" id="{1F34292C-AB1A-4309-F5A3-E8811205EAFC}"/>
              </a:ext>
            </a:extLst>
          </p:cNvPr>
          <p:cNvSpPr/>
          <p:nvPr/>
        </p:nvSpPr>
        <p:spPr>
          <a:xfrm>
            <a:off x="3047214" y="1634339"/>
            <a:ext cx="465231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制御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装置</a:t>
            </a:r>
          </a:p>
        </p:txBody>
      </p:sp>
      <p:sp>
        <p:nvSpPr>
          <p:cNvPr id="454" name="テキスト ボックス 453">
            <a:extLst>
              <a:ext uri="{FF2B5EF4-FFF2-40B4-BE49-F238E27FC236}">
                <a16:creationId xmlns:a16="http://schemas.microsoft.com/office/drawing/2014/main" id="{BEB7B266-AA81-C38F-51D9-5BC5781852BE}"/>
              </a:ext>
            </a:extLst>
          </p:cNvPr>
          <p:cNvSpPr txBox="1"/>
          <p:nvPr/>
        </p:nvSpPr>
        <p:spPr>
          <a:xfrm>
            <a:off x="2306518" y="3683961"/>
            <a:ext cx="607859" cy="220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31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特定負荷</a:t>
            </a:r>
            <a:endParaRPr kumimoji="1" lang="en-US" altLang="ja-JP" sz="831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455" name="直線コネクタ 454">
            <a:extLst>
              <a:ext uri="{FF2B5EF4-FFF2-40B4-BE49-F238E27FC236}">
                <a16:creationId xmlns:a16="http://schemas.microsoft.com/office/drawing/2014/main" id="{47741DD7-6FB5-D976-6C25-B8A78B25AF6D}"/>
              </a:ext>
            </a:extLst>
          </p:cNvPr>
          <p:cNvCxnSpPr>
            <a:cxnSpLocks/>
          </p:cNvCxnSpPr>
          <p:nvPr/>
        </p:nvCxnSpPr>
        <p:spPr>
          <a:xfrm flipH="1">
            <a:off x="3342325" y="2498435"/>
            <a:ext cx="675" cy="21482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直線コネクタ 455">
            <a:extLst>
              <a:ext uri="{FF2B5EF4-FFF2-40B4-BE49-F238E27FC236}">
                <a16:creationId xmlns:a16="http://schemas.microsoft.com/office/drawing/2014/main" id="{1A894361-378B-F19B-F368-F99F970D03F2}"/>
              </a:ext>
            </a:extLst>
          </p:cNvPr>
          <p:cNvCxnSpPr>
            <a:cxnSpLocks/>
          </p:cNvCxnSpPr>
          <p:nvPr/>
        </p:nvCxnSpPr>
        <p:spPr>
          <a:xfrm>
            <a:off x="3142988" y="2888590"/>
            <a:ext cx="0" cy="16615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直線コネクタ 456">
            <a:extLst>
              <a:ext uri="{FF2B5EF4-FFF2-40B4-BE49-F238E27FC236}">
                <a16:creationId xmlns:a16="http://schemas.microsoft.com/office/drawing/2014/main" id="{D473E1C5-EEAC-D56D-947B-FC1BA48421BB}"/>
              </a:ext>
            </a:extLst>
          </p:cNvPr>
          <p:cNvCxnSpPr>
            <a:cxnSpLocks/>
          </p:cNvCxnSpPr>
          <p:nvPr/>
        </p:nvCxnSpPr>
        <p:spPr>
          <a:xfrm>
            <a:off x="3344686" y="2885900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直線コネクタ 457">
            <a:extLst>
              <a:ext uri="{FF2B5EF4-FFF2-40B4-BE49-F238E27FC236}">
                <a16:creationId xmlns:a16="http://schemas.microsoft.com/office/drawing/2014/main" id="{220E3A74-16A3-DFC6-3303-4CE5E8077859}"/>
              </a:ext>
            </a:extLst>
          </p:cNvPr>
          <p:cNvCxnSpPr>
            <a:cxnSpLocks/>
          </p:cNvCxnSpPr>
          <p:nvPr/>
        </p:nvCxnSpPr>
        <p:spPr>
          <a:xfrm>
            <a:off x="3539564" y="2882711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直線コネクタ 458">
            <a:extLst>
              <a:ext uri="{FF2B5EF4-FFF2-40B4-BE49-F238E27FC236}">
                <a16:creationId xmlns:a16="http://schemas.microsoft.com/office/drawing/2014/main" id="{DFD7F240-E0CA-7F56-DD7A-8E3EF6F2A22C}"/>
              </a:ext>
            </a:extLst>
          </p:cNvPr>
          <p:cNvCxnSpPr>
            <a:cxnSpLocks/>
          </p:cNvCxnSpPr>
          <p:nvPr/>
        </p:nvCxnSpPr>
        <p:spPr>
          <a:xfrm flipH="1">
            <a:off x="3142940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直線コネクタ 459">
            <a:extLst>
              <a:ext uri="{FF2B5EF4-FFF2-40B4-BE49-F238E27FC236}">
                <a16:creationId xmlns:a16="http://schemas.microsoft.com/office/drawing/2014/main" id="{D16D9DBB-9580-87A8-689D-5A8BAE304D06}"/>
              </a:ext>
            </a:extLst>
          </p:cNvPr>
          <p:cNvCxnSpPr>
            <a:cxnSpLocks/>
          </p:cNvCxnSpPr>
          <p:nvPr/>
        </p:nvCxnSpPr>
        <p:spPr>
          <a:xfrm>
            <a:off x="3538890" y="260586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直線コネクタ 460">
            <a:extLst>
              <a:ext uri="{FF2B5EF4-FFF2-40B4-BE49-F238E27FC236}">
                <a16:creationId xmlns:a16="http://schemas.microsoft.com/office/drawing/2014/main" id="{56CFC35E-24D2-E17D-2D63-422D144F7FA3}"/>
              </a:ext>
            </a:extLst>
          </p:cNvPr>
          <p:cNvCxnSpPr>
            <a:cxnSpLocks/>
          </p:cNvCxnSpPr>
          <p:nvPr/>
        </p:nvCxnSpPr>
        <p:spPr>
          <a:xfrm>
            <a:off x="3142988" y="260637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2" name="楕円 461">
            <a:extLst>
              <a:ext uri="{FF2B5EF4-FFF2-40B4-BE49-F238E27FC236}">
                <a16:creationId xmlns:a16="http://schemas.microsoft.com/office/drawing/2014/main" id="{4B818DA4-616D-DC72-7A43-69E4F71513BB}"/>
              </a:ext>
            </a:extLst>
          </p:cNvPr>
          <p:cNvSpPr/>
          <p:nvPr/>
        </p:nvSpPr>
        <p:spPr>
          <a:xfrm>
            <a:off x="3122652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63" name="楕円 462">
            <a:extLst>
              <a:ext uri="{FF2B5EF4-FFF2-40B4-BE49-F238E27FC236}">
                <a16:creationId xmlns:a16="http://schemas.microsoft.com/office/drawing/2014/main" id="{CF518649-ADFC-E02F-CE88-688A132A6A4C}"/>
              </a:ext>
            </a:extLst>
          </p:cNvPr>
          <p:cNvSpPr/>
          <p:nvPr/>
        </p:nvSpPr>
        <p:spPr>
          <a:xfrm>
            <a:off x="3122652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64" name="直線コネクタ 463">
            <a:extLst>
              <a:ext uri="{FF2B5EF4-FFF2-40B4-BE49-F238E27FC236}">
                <a16:creationId xmlns:a16="http://schemas.microsoft.com/office/drawing/2014/main" id="{33877E09-D5B2-D15B-9108-F1508277F305}"/>
              </a:ext>
            </a:extLst>
          </p:cNvPr>
          <p:cNvCxnSpPr>
            <a:cxnSpLocks/>
            <a:endCxn id="463" idx="0"/>
          </p:cNvCxnSpPr>
          <p:nvPr/>
        </p:nvCxnSpPr>
        <p:spPr>
          <a:xfrm>
            <a:off x="3109684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5" name="楕円 464">
            <a:extLst>
              <a:ext uri="{FF2B5EF4-FFF2-40B4-BE49-F238E27FC236}">
                <a16:creationId xmlns:a16="http://schemas.microsoft.com/office/drawing/2014/main" id="{1F18A4A7-1457-975A-D655-E0BCE7CC6B56}"/>
              </a:ext>
            </a:extLst>
          </p:cNvPr>
          <p:cNvSpPr/>
          <p:nvPr/>
        </p:nvSpPr>
        <p:spPr>
          <a:xfrm>
            <a:off x="3324352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66" name="楕円 465">
            <a:extLst>
              <a:ext uri="{FF2B5EF4-FFF2-40B4-BE49-F238E27FC236}">
                <a16:creationId xmlns:a16="http://schemas.microsoft.com/office/drawing/2014/main" id="{86D80B04-5AE8-B89A-1C81-B425942CDF06}"/>
              </a:ext>
            </a:extLst>
          </p:cNvPr>
          <p:cNvSpPr/>
          <p:nvPr/>
        </p:nvSpPr>
        <p:spPr>
          <a:xfrm>
            <a:off x="3324352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67" name="直線コネクタ 466">
            <a:extLst>
              <a:ext uri="{FF2B5EF4-FFF2-40B4-BE49-F238E27FC236}">
                <a16:creationId xmlns:a16="http://schemas.microsoft.com/office/drawing/2014/main" id="{D231BAA1-2742-30CA-87AF-554A5EFCC0CB}"/>
              </a:ext>
            </a:extLst>
          </p:cNvPr>
          <p:cNvCxnSpPr>
            <a:cxnSpLocks/>
          </p:cNvCxnSpPr>
          <p:nvPr/>
        </p:nvCxnSpPr>
        <p:spPr>
          <a:xfrm>
            <a:off x="3309091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8" name="楕円 467">
            <a:extLst>
              <a:ext uri="{FF2B5EF4-FFF2-40B4-BE49-F238E27FC236}">
                <a16:creationId xmlns:a16="http://schemas.microsoft.com/office/drawing/2014/main" id="{587D49DD-9695-55C2-A846-B4573D05C413}"/>
              </a:ext>
            </a:extLst>
          </p:cNvPr>
          <p:cNvSpPr/>
          <p:nvPr/>
        </p:nvSpPr>
        <p:spPr>
          <a:xfrm>
            <a:off x="3521466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69" name="楕円 468">
            <a:extLst>
              <a:ext uri="{FF2B5EF4-FFF2-40B4-BE49-F238E27FC236}">
                <a16:creationId xmlns:a16="http://schemas.microsoft.com/office/drawing/2014/main" id="{5C3281F2-5320-267D-16DB-CA310247B494}"/>
              </a:ext>
            </a:extLst>
          </p:cNvPr>
          <p:cNvSpPr/>
          <p:nvPr/>
        </p:nvSpPr>
        <p:spPr>
          <a:xfrm>
            <a:off x="3521466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70" name="直線コネクタ 469">
            <a:extLst>
              <a:ext uri="{FF2B5EF4-FFF2-40B4-BE49-F238E27FC236}">
                <a16:creationId xmlns:a16="http://schemas.microsoft.com/office/drawing/2014/main" id="{7C25EB50-700A-473E-60E3-AFA51D17D539}"/>
              </a:ext>
            </a:extLst>
          </p:cNvPr>
          <p:cNvCxnSpPr>
            <a:cxnSpLocks/>
            <a:endCxn id="469" idx="0"/>
          </p:cNvCxnSpPr>
          <p:nvPr/>
        </p:nvCxnSpPr>
        <p:spPr>
          <a:xfrm>
            <a:off x="3508498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" name="楕円 470">
            <a:extLst>
              <a:ext uri="{FF2B5EF4-FFF2-40B4-BE49-F238E27FC236}">
                <a16:creationId xmlns:a16="http://schemas.microsoft.com/office/drawing/2014/main" id="{F6EEDB5D-65FF-6D45-F93C-693CE15767A8}"/>
              </a:ext>
            </a:extLst>
          </p:cNvPr>
          <p:cNvSpPr/>
          <p:nvPr/>
        </p:nvSpPr>
        <p:spPr>
          <a:xfrm>
            <a:off x="3275875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472" name="楕円 471">
            <a:extLst>
              <a:ext uri="{FF2B5EF4-FFF2-40B4-BE49-F238E27FC236}">
                <a16:creationId xmlns:a16="http://schemas.microsoft.com/office/drawing/2014/main" id="{0AECE846-69C5-E138-E3C7-7678BD4109F6}"/>
              </a:ext>
            </a:extLst>
          </p:cNvPr>
          <p:cNvSpPr/>
          <p:nvPr/>
        </p:nvSpPr>
        <p:spPr>
          <a:xfrm>
            <a:off x="3275875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473" name="直線コネクタ 472">
            <a:extLst>
              <a:ext uri="{FF2B5EF4-FFF2-40B4-BE49-F238E27FC236}">
                <a16:creationId xmlns:a16="http://schemas.microsoft.com/office/drawing/2014/main" id="{02CFC5AC-A7CA-CC59-DE78-681C75595ADD}"/>
              </a:ext>
            </a:extLst>
          </p:cNvPr>
          <p:cNvCxnSpPr>
            <a:cxnSpLocks/>
          </p:cNvCxnSpPr>
          <p:nvPr/>
        </p:nvCxnSpPr>
        <p:spPr>
          <a:xfrm flipH="1">
            <a:off x="3342325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4" name="直線コネクタ 473">
            <a:extLst>
              <a:ext uri="{FF2B5EF4-FFF2-40B4-BE49-F238E27FC236}">
                <a16:creationId xmlns:a16="http://schemas.microsoft.com/office/drawing/2014/main" id="{CA6403C8-0534-E745-CFBA-44DB82318E57}"/>
              </a:ext>
            </a:extLst>
          </p:cNvPr>
          <p:cNvCxnSpPr>
            <a:cxnSpLocks/>
          </p:cNvCxnSpPr>
          <p:nvPr/>
        </p:nvCxnSpPr>
        <p:spPr>
          <a:xfrm flipH="1">
            <a:off x="3342325" y="2199332"/>
            <a:ext cx="675" cy="66462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5" name="直線コネクタ 474">
            <a:extLst>
              <a:ext uri="{FF2B5EF4-FFF2-40B4-BE49-F238E27FC236}">
                <a16:creationId xmlns:a16="http://schemas.microsoft.com/office/drawing/2014/main" id="{41D16602-D931-BBE8-5C13-FC6B1E118101}"/>
              </a:ext>
            </a:extLst>
          </p:cNvPr>
          <p:cNvCxnSpPr>
            <a:cxnSpLocks/>
          </p:cNvCxnSpPr>
          <p:nvPr/>
        </p:nvCxnSpPr>
        <p:spPr>
          <a:xfrm flipH="1">
            <a:off x="3342325" y="2199325"/>
            <a:ext cx="797538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7" name="テキスト ボックス 476">
            <a:extLst>
              <a:ext uri="{FF2B5EF4-FFF2-40B4-BE49-F238E27FC236}">
                <a16:creationId xmlns:a16="http://schemas.microsoft.com/office/drawing/2014/main" id="{E1DBC8DC-137D-410C-9F22-D8E5E1CDBBA7}"/>
              </a:ext>
            </a:extLst>
          </p:cNvPr>
          <p:cNvSpPr txBox="1"/>
          <p:nvPr/>
        </p:nvSpPr>
        <p:spPr>
          <a:xfrm>
            <a:off x="2942059" y="2382176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三相</a:t>
            </a:r>
          </a:p>
        </p:txBody>
      </p:sp>
      <p:sp>
        <p:nvSpPr>
          <p:cNvPr id="478" name="テキスト ボックス 477">
            <a:extLst>
              <a:ext uri="{FF2B5EF4-FFF2-40B4-BE49-F238E27FC236}">
                <a16:creationId xmlns:a16="http://schemas.microsoft.com/office/drawing/2014/main" id="{114B8C9F-C2F5-E445-23F0-112B389E97EE}"/>
              </a:ext>
            </a:extLst>
          </p:cNvPr>
          <p:cNvSpPr txBox="1"/>
          <p:nvPr/>
        </p:nvSpPr>
        <p:spPr>
          <a:xfrm>
            <a:off x="3729853" y="2388880"/>
            <a:ext cx="373820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単相</a:t>
            </a:r>
          </a:p>
        </p:txBody>
      </p:sp>
      <p:cxnSp>
        <p:nvCxnSpPr>
          <p:cNvPr id="479" name="直線コネクタ 478">
            <a:extLst>
              <a:ext uri="{FF2B5EF4-FFF2-40B4-BE49-F238E27FC236}">
                <a16:creationId xmlns:a16="http://schemas.microsoft.com/office/drawing/2014/main" id="{6FFB5D30-9FD2-26EA-E79E-C5AD6D36121D}"/>
              </a:ext>
            </a:extLst>
          </p:cNvPr>
          <p:cNvCxnSpPr>
            <a:cxnSpLocks/>
          </p:cNvCxnSpPr>
          <p:nvPr/>
        </p:nvCxnSpPr>
        <p:spPr>
          <a:xfrm flipH="1">
            <a:off x="2843841" y="3063421"/>
            <a:ext cx="299077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0" name="平行四辺形 479">
            <a:extLst>
              <a:ext uri="{FF2B5EF4-FFF2-40B4-BE49-F238E27FC236}">
                <a16:creationId xmlns:a16="http://schemas.microsoft.com/office/drawing/2014/main" id="{A6708E8A-863C-A1B7-DA90-7904269DCF61}"/>
              </a:ext>
            </a:extLst>
          </p:cNvPr>
          <p:cNvSpPr/>
          <p:nvPr/>
        </p:nvSpPr>
        <p:spPr>
          <a:xfrm>
            <a:off x="284755" y="1800511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81" name="正方形/長方形 480">
            <a:extLst>
              <a:ext uri="{FF2B5EF4-FFF2-40B4-BE49-F238E27FC236}">
                <a16:creationId xmlns:a16="http://schemas.microsoft.com/office/drawing/2014/main" id="{3EA77E4E-ACA9-D59A-3779-9FD43728D271}"/>
              </a:ext>
            </a:extLst>
          </p:cNvPr>
          <p:cNvSpPr/>
          <p:nvPr/>
        </p:nvSpPr>
        <p:spPr>
          <a:xfrm>
            <a:off x="1447961" y="2498435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</a:p>
        </p:txBody>
      </p:sp>
      <p:sp>
        <p:nvSpPr>
          <p:cNvPr id="482" name="平行四辺形 481">
            <a:extLst>
              <a:ext uri="{FF2B5EF4-FFF2-40B4-BE49-F238E27FC236}">
                <a16:creationId xmlns:a16="http://schemas.microsoft.com/office/drawing/2014/main" id="{1A2A9E33-63B8-BD3C-2ED5-7A3DB59A6560}"/>
              </a:ext>
            </a:extLst>
          </p:cNvPr>
          <p:cNvSpPr/>
          <p:nvPr/>
        </p:nvSpPr>
        <p:spPr>
          <a:xfrm>
            <a:off x="284755" y="2498435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83" name="正方形/長方形 482">
            <a:extLst>
              <a:ext uri="{FF2B5EF4-FFF2-40B4-BE49-F238E27FC236}">
                <a16:creationId xmlns:a16="http://schemas.microsoft.com/office/drawing/2014/main" id="{CF037A93-2E35-80D4-7AA9-7779CA45C51C}"/>
              </a:ext>
            </a:extLst>
          </p:cNvPr>
          <p:cNvSpPr/>
          <p:nvPr/>
        </p:nvSpPr>
        <p:spPr>
          <a:xfrm>
            <a:off x="1447961" y="3030186"/>
            <a:ext cx="731077" cy="4652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パワコン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自立出力付</a:t>
            </a:r>
          </a:p>
        </p:txBody>
      </p:sp>
      <p:sp>
        <p:nvSpPr>
          <p:cNvPr id="484" name="平行四辺形 483">
            <a:extLst>
              <a:ext uri="{FF2B5EF4-FFF2-40B4-BE49-F238E27FC236}">
                <a16:creationId xmlns:a16="http://schemas.microsoft.com/office/drawing/2014/main" id="{4F05B652-137B-0384-C278-403C17062503}"/>
              </a:ext>
            </a:extLst>
          </p:cNvPr>
          <p:cNvSpPr/>
          <p:nvPr/>
        </p:nvSpPr>
        <p:spPr>
          <a:xfrm>
            <a:off x="284755" y="3030186"/>
            <a:ext cx="1074139" cy="465231"/>
          </a:xfrm>
          <a:prstGeom prst="parallelogram">
            <a:avLst>
              <a:gd name="adj" fmla="val 3389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太陽電池</a:t>
            </a:r>
            <a:endParaRPr kumimoji="1" lang="en-US" altLang="ja-JP" sz="831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pPr algn="ctr"/>
            <a:r>
              <a:rPr kumimoji="1" lang="ja-JP" altLang="en-US" sz="831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モジュール</a:t>
            </a:r>
          </a:p>
        </p:txBody>
      </p:sp>
      <p:sp>
        <p:nvSpPr>
          <p:cNvPr id="485" name="楕円 484">
            <a:extLst>
              <a:ext uri="{FF2B5EF4-FFF2-40B4-BE49-F238E27FC236}">
                <a16:creationId xmlns:a16="http://schemas.microsoft.com/office/drawing/2014/main" id="{78B1086E-C803-0EF1-BADA-162A7EC16AB5}"/>
              </a:ext>
            </a:extLst>
          </p:cNvPr>
          <p:cNvSpPr/>
          <p:nvPr/>
        </p:nvSpPr>
        <p:spPr>
          <a:xfrm>
            <a:off x="4073498" y="2265794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cxnSp>
        <p:nvCxnSpPr>
          <p:cNvPr id="486" name="直線コネクタ 485">
            <a:extLst>
              <a:ext uri="{FF2B5EF4-FFF2-40B4-BE49-F238E27FC236}">
                <a16:creationId xmlns:a16="http://schemas.microsoft.com/office/drawing/2014/main" id="{E41EE1FA-16B4-8459-F14E-C8BBC0C49ABE}"/>
              </a:ext>
            </a:extLst>
          </p:cNvPr>
          <p:cNvCxnSpPr>
            <a:cxnSpLocks/>
          </p:cNvCxnSpPr>
          <p:nvPr/>
        </p:nvCxnSpPr>
        <p:spPr>
          <a:xfrm flipH="1">
            <a:off x="4139952" y="2498435"/>
            <a:ext cx="675" cy="21482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7" name="直線コネクタ 486">
            <a:extLst>
              <a:ext uri="{FF2B5EF4-FFF2-40B4-BE49-F238E27FC236}">
                <a16:creationId xmlns:a16="http://schemas.microsoft.com/office/drawing/2014/main" id="{3DA589CB-95C1-9CF2-2CCC-B9791F15616F}"/>
              </a:ext>
            </a:extLst>
          </p:cNvPr>
          <p:cNvCxnSpPr>
            <a:cxnSpLocks/>
          </p:cNvCxnSpPr>
          <p:nvPr/>
        </p:nvCxnSpPr>
        <p:spPr>
          <a:xfrm>
            <a:off x="3940615" y="2888590"/>
            <a:ext cx="0" cy="365538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8" name="直線コネクタ 487">
            <a:extLst>
              <a:ext uri="{FF2B5EF4-FFF2-40B4-BE49-F238E27FC236}">
                <a16:creationId xmlns:a16="http://schemas.microsoft.com/office/drawing/2014/main" id="{EED2B673-8293-9D0D-0C80-358690F80D9E}"/>
              </a:ext>
            </a:extLst>
          </p:cNvPr>
          <p:cNvCxnSpPr>
            <a:cxnSpLocks/>
          </p:cNvCxnSpPr>
          <p:nvPr/>
        </p:nvCxnSpPr>
        <p:spPr>
          <a:xfrm>
            <a:off x="4142313" y="2885900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直線コネクタ 488">
            <a:extLst>
              <a:ext uri="{FF2B5EF4-FFF2-40B4-BE49-F238E27FC236}">
                <a16:creationId xmlns:a16="http://schemas.microsoft.com/office/drawing/2014/main" id="{91CA00B7-2B46-5D0A-A794-6219B1AF6597}"/>
              </a:ext>
            </a:extLst>
          </p:cNvPr>
          <p:cNvCxnSpPr>
            <a:cxnSpLocks/>
          </p:cNvCxnSpPr>
          <p:nvPr/>
        </p:nvCxnSpPr>
        <p:spPr>
          <a:xfrm>
            <a:off x="4337191" y="2882711"/>
            <a:ext cx="0" cy="179023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0" name="直線コネクタ 489">
            <a:extLst>
              <a:ext uri="{FF2B5EF4-FFF2-40B4-BE49-F238E27FC236}">
                <a16:creationId xmlns:a16="http://schemas.microsoft.com/office/drawing/2014/main" id="{36B73699-336B-7377-1B5A-EB4EB74197DA}"/>
              </a:ext>
            </a:extLst>
          </p:cNvPr>
          <p:cNvCxnSpPr>
            <a:cxnSpLocks/>
          </p:cNvCxnSpPr>
          <p:nvPr/>
        </p:nvCxnSpPr>
        <p:spPr>
          <a:xfrm flipH="1">
            <a:off x="3940567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" name="直線コネクタ 490">
            <a:extLst>
              <a:ext uri="{FF2B5EF4-FFF2-40B4-BE49-F238E27FC236}">
                <a16:creationId xmlns:a16="http://schemas.microsoft.com/office/drawing/2014/main" id="{092E6163-D951-914C-C304-BD60BE54B7F7}"/>
              </a:ext>
            </a:extLst>
          </p:cNvPr>
          <p:cNvCxnSpPr>
            <a:cxnSpLocks/>
          </p:cNvCxnSpPr>
          <p:nvPr/>
        </p:nvCxnSpPr>
        <p:spPr>
          <a:xfrm>
            <a:off x="4336518" y="260586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2" name="直線コネクタ 491">
            <a:extLst>
              <a:ext uri="{FF2B5EF4-FFF2-40B4-BE49-F238E27FC236}">
                <a16:creationId xmlns:a16="http://schemas.microsoft.com/office/drawing/2014/main" id="{F9127600-E911-C3CA-8B4C-0EF6908722CD}"/>
              </a:ext>
            </a:extLst>
          </p:cNvPr>
          <p:cNvCxnSpPr>
            <a:cxnSpLocks/>
          </p:cNvCxnSpPr>
          <p:nvPr/>
        </p:nvCxnSpPr>
        <p:spPr>
          <a:xfrm>
            <a:off x="3940615" y="2606371"/>
            <a:ext cx="0" cy="107414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3" name="楕円 492">
            <a:extLst>
              <a:ext uri="{FF2B5EF4-FFF2-40B4-BE49-F238E27FC236}">
                <a16:creationId xmlns:a16="http://schemas.microsoft.com/office/drawing/2014/main" id="{26B4CE08-51B8-E2CF-083B-8B2CD87F207A}"/>
              </a:ext>
            </a:extLst>
          </p:cNvPr>
          <p:cNvSpPr/>
          <p:nvPr/>
        </p:nvSpPr>
        <p:spPr>
          <a:xfrm>
            <a:off x="3920279" y="270728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94" name="楕円 493">
            <a:extLst>
              <a:ext uri="{FF2B5EF4-FFF2-40B4-BE49-F238E27FC236}">
                <a16:creationId xmlns:a16="http://schemas.microsoft.com/office/drawing/2014/main" id="{1A2B6C50-A77D-ECD5-DF59-57955387E3A9}"/>
              </a:ext>
            </a:extLst>
          </p:cNvPr>
          <p:cNvSpPr/>
          <p:nvPr/>
        </p:nvSpPr>
        <p:spPr>
          <a:xfrm>
            <a:off x="3920279" y="2842647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95" name="直線コネクタ 494">
            <a:extLst>
              <a:ext uri="{FF2B5EF4-FFF2-40B4-BE49-F238E27FC236}">
                <a16:creationId xmlns:a16="http://schemas.microsoft.com/office/drawing/2014/main" id="{73D34EA6-FE02-70DB-BE2A-397FA25D0BAE}"/>
              </a:ext>
            </a:extLst>
          </p:cNvPr>
          <p:cNvCxnSpPr>
            <a:cxnSpLocks/>
            <a:endCxn id="494" idx="0"/>
          </p:cNvCxnSpPr>
          <p:nvPr/>
        </p:nvCxnSpPr>
        <p:spPr>
          <a:xfrm>
            <a:off x="3907311" y="269188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6" name="楕円 495">
            <a:extLst>
              <a:ext uri="{FF2B5EF4-FFF2-40B4-BE49-F238E27FC236}">
                <a16:creationId xmlns:a16="http://schemas.microsoft.com/office/drawing/2014/main" id="{E12B384A-5AD2-C273-E296-3A5F3E41D640}"/>
              </a:ext>
            </a:extLst>
          </p:cNvPr>
          <p:cNvSpPr/>
          <p:nvPr/>
        </p:nvSpPr>
        <p:spPr>
          <a:xfrm>
            <a:off x="4121979" y="2704594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497" name="楕円 496">
            <a:extLst>
              <a:ext uri="{FF2B5EF4-FFF2-40B4-BE49-F238E27FC236}">
                <a16:creationId xmlns:a16="http://schemas.microsoft.com/office/drawing/2014/main" id="{131E8CBD-A737-74C5-8484-D170C38A5932}"/>
              </a:ext>
            </a:extLst>
          </p:cNvPr>
          <p:cNvSpPr/>
          <p:nvPr/>
        </p:nvSpPr>
        <p:spPr>
          <a:xfrm>
            <a:off x="4121979" y="2839951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498" name="直線コネクタ 497">
            <a:extLst>
              <a:ext uri="{FF2B5EF4-FFF2-40B4-BE49-F238E27FC236}">
                <a16:creationId xmlns:a16="http://schemas.microsoft.com/office/drawing/2014/main" id="{CC3437E4-95D0-A8D0-124C-771D0326E2AC}"/>
              </a:ext>
            </a:extLst>
          </p:cNvPr>
          <p:cNvCxnSpPr>
            <a:cxnSpLocks/>
          </p:cNvCxnSpPr>
          <p:nvPr/>
        </p:nvCxnSpPr>
        <p:spPr>
          <a:xfrm>
            <a:off x="4106718" y="2689189"/>
            <a:ext cx="34643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楕円 498">
            <a:extLst>
              <a:ext uri="{FF2B5EF4-FFF2-40B4-BE49-F238E27FC236}">
                <a16:creationId xmlns:a16="http://schemas.microsoft.com/office/drawing/2014/main" id="{34AF7C26-ABE7-F1B4-E56C-897122D5AE05}"/>
              </a:ext>
            </a:extLst>
          </p:cNvPr>
          <p:cNvSpPr/>
          <p:nvPr/>
        </p:nvSpPr>
        <p:spPr>
          <a:xfrm>
            <a:off x="4319093" y="2698709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sp>
        <p:nvSpPr>
          <p:cNvPr id="500" name="楕円 499">
            <a:extLst>
              <a:ext uri="{FF2B5EF4-FFF2-40B4-BE49-F238E27FC236}">
                <a16:creationId xmlns:a16="http://schemas.microsoft.com/office/drawing/2014/main" id="{7E7707ED-D5F1-58BD-374F-E2F6603215DB}"/>
              </a:ext>
            </a:extLst>
          </p:cNvPr>
          <p:cNvSpPr/>
          <p:nvPr/>
        </p:nvSpPr>
        <p:spPr>
          <a:xfrm>
            <a:off x="4319093" y="2834068"/>
            <a:ext cx="40671" cy="40671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>
              <a:solidFill>
                <a:schemeClr val="tx1"/>
              </a:solidFill>
            </a:endParaRPr>
          </a:p>
        </p:txBody>
      </p:sp>
      <p:cxnSp>
        <p:nvCxnSpPr>
          <p:cNvPr id="501" name="直線コネクタ 500">
            <a:extLst>
              <a:ext uri="{FF2B5EF4-FFF2-40B4-BE49-F238E27FC236}">
                <a16:creationId xmlns:a16="http://schemas.microsoft.com/office/drawing/2014/main" id="{C7746F55-019E-41E2-EB52-BBA830F10051}"/>
              </a:ext>
            </a:extLst>
          </p:cNvPr>
          <p:cNvCxnSpPr>
            <a:cxnSpLocks/>
            <a:endCxn id="500" idx="0"/>
          </p:cNvCxnSpPr>
          <p:nvPr/>
        </p:nvCxnSpPr>
        <p:spPr>
          <a:xfrm>
            <a:off x="4306125" y="2683305"/>
            <a:ext cx="33304" cy="15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直線コネクタ 501">
            <a:extLst>
              <a:ext uri="{FF2B5EF4-FFF2-40B4-BE49-F238E27FC236}">
                <a16:creationId xmlns:a16="http://schemas.microsoft.com/office/drawing/2014/main" id="{126960D0-A8C7-9578-3620-76BE3FF7EE17}"/>
              </a:ext>
            </a:extLst>
          </p:cNvPr>
          <p:cNvCxnSpPr>
            <a:cxnSpLocks/>
          </p:cNvCxnSpPr>
          <p:nvPr/>
        </p:nvCxnSpPr>
        <p:spPr>
          <a:xfrm flipH="1">
            <a:off x="4139952" y="2601885"/>
            <a:ext cx="199385" cy="0"/>
          </a:xfrm>
          <a:prstGeom prst="line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3" name="楕円 502">
            <a:extLst>
              <a:ext uri="{FF2B5EF4-FFF2-40B4-BE49-F238E27FC236}">
                <a16:creationId xmlns:a16="http://schemas.microsoft.com/office/drawing/2014/main" id="{C0A8B152-ED1F-A0A5-F44F-EB1B963361D6}"/>
              </a:ext>
            </a:extLst>
          </p:cNvPr>
          <p:cNvSpPr/>
          <p:nvPr/>
        </p:nvSpPr>
        <p:spPr>
          <a:xfrm>
            <a:off x="4073498" y="2369755"/>
            <a:ext cx="132923" cy="13292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23" dirty="0">
              <a:solidFill>
                <a:schemeClr val="tx1"/>
              </a:solidFill>
            </a:endParaRPr>
          </a:p>
        </p:txBody>
      </p:sp>
      <p:sp>
        <p:nvSpPr>
          <p:cNvPr id="504" name="テキスト ボックス 503">
            <a:extLst>
              <a:ext uri="{FF2B5EF4-FFF2-40B4-BE49-F238E27FC236}">
                <a16:creationId xmlns:a16="http://schemas.microsoft.com/office/drawing/2014/main" id="{67994A15-B3E5-4EF7-90B1-FA1C53D57EBF}"/>
              </a:ext>
            </a:extLst>
          </p:cNvPr>
          <p:cNvSpPr txBox="1"/>
          <p:nvPr/>
        </p:nvSpPr>
        <p:spPr>
          <a:xfrm>
            <a:off x="3936207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  <p:sp>
        <p:nvSpPr>
          <p:cNvPr id="505" name="テキスト ボックス 504">
            <a:extLst>
              <a:ext uri="{FF2B5EF4-FFF2-40B4-BE49-F238E27FC236}">
                <a16:creationId xmlns:a16="http://schemas.microsoft.com/office/drawing/2014/main" id="{267FF939-6AEE-2C36-E2A5-0140C7535909}"/>
              </a:ext>
            </a:extLst>
          </p:cNvPr>
          <p:cNvSpPr txBox="1"/>
          <p:nvPr/>
        </p:nvSpPr>
        <p:spPr>
          <a:xfrm>
            <a:off x="3143125" y="3030187"/>
            <a:ext cx="562975" cy="205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38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一般負荷</a:t>
            </a:r>
          </a:p>
        </p:txBody>
      </p:sp>
    </p:spTree>
    <p:extLst>
      <p:ext uri="{BB962C8B-B14F-4D97-AF65-F5344CB8AC3E}">
        <p14:creationId xmlns:p14="http://schemas.microsoft.com/office/powerpoint/2010/main" val="1716786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1640</Words>
  <Application>Microsoft Office PowerPoint</Application>
  <PresentationFormat>画面に合わせる (4:3)</PresentationFormat>
  <Paragraphs>353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15" baseType="lpstr">
      <vt:lpstr>HGPｺﾞｼｯｸM</vt:lpstr>
      <vt:lpstr>游ゴシック</vt:lpstr>
      <vt:lpstr>游ゴシック Light</vt:lpstr>
      <vt:lpstr>Arial</vt:lpstr>
      <vt:lpstr>Calibri</vt:lpstr>
      <vt:lpstr>Calibri Light</vt:lpstr>
      <vt:lpstr>Office テーマ</vt:lpstr>
      <vt:lpstr>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丸岡 達郎</dc:creator>
  <cp:lastModifiedBy>ET129</cp:lastModifiedBy>
  <cp:revision>17</cp:revision>
  <dcterms:created xsi:type="dcterms:W3CDTF">2019-10-07T06:26:31Z</dcterms:created>
  <dcterms:modified xsi:type="dcterms:W3CDTF">2026-04-07T02:09:09Z</dcterms:modified>
</cp:coreProperties>
</file>